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259" r:id="rId3"/>
    <p:sldId id="428" r:id="rId4"/>
    <p:sldId id="262" r:id="rId5"/>
    <p:sldId id="303" r:id="rId6"/>
    <p:sldId id="294" r:id="rId7"/>
    <p:sldId id="292" r:id="rId8"/>
    <p:sldId id="293" r:id="rId9"/>
    <p:sldId id="295" r:id="rId10"/>
    <p:sldId id="300" r:id="rId11"/>
    <p:sldId id="296" r:id="rId12"/>
    <p:sldId id="297" r:id="rId13"/>
    <p:sldId id="273" r:id="rId14"/>
    <p:sldId id="302" r:id="rId15"/>
    <p:sldId id="298" r:id="rId16"/>
    <p:sldId id="306" r:id="rId17"/>
    <p:sldId id="299" r:id="rId18"/>
    <p:sldId id="304" r:id="rId19"/>
    <p:sldId id="305" r:id="rId20"/>
    <p:sldId id="307" r:id="rId21"/>
    <p:sldId id="308" r:id="rId22"/>
    <p:sldId id="309" r:id="rId23"/>
    <p:sldId id="310" r:id="rId24"/>
    <p:sldId id="311" r:id="rId25"/>
    <p:sldId id="313" r:id="rId26"/>
    <p:sldId id="320" r:id="rId27"/>
    <p:sldId id="260" r:id="rId28"/>
    <p:sldId id="318" r:id="rId29"/>
    <p:sldId id="328" r:id="rId30"/>
    <p:sldId id="319" r:id="rId31"/>
    <p:sldId id="321" r:id="rId32"/>
    <p:sldId id="322" r:id="rId33"/>
    <p:sldId id="329" r:id="rId34"/>
    <p:sldId id="330" r:id="rId35"/>
    <p:sldId id="323" r:id="rId36"/>
    <p:sldId id="324" r:id="rId37"/>
    <p:sldId id="331" r:id="rId38"/>
    <p:sldId id="325" r:id="rId39"/>
    <p:sldId id="326" r:id="rId40"/>
    <p:sldId id="332" r:id="rId41"/>
    <p:sldId id="333" r:id="rId42"/>
    <p:sldId id="336" r:id="rId43"/>
    <p:sldId id="338" r:id="rId44"/>
    <p:sldId id="334" r:id="rId45"/>
    <p:sldId id="339" r:id="rId46"/>
    <p:sldId id="340" r:id="rId47"/>
    <p:sldId id="341" r:id="rId48"/>
    <p:sldId id="342" r:id="rId49"/>
    <p:sldId id="335" r:id="rId50"/>
    <p:sldId id="343" r:id="rId51"/>
    <p:sldId id="344" r:id="rId52"/>
    <p:sldId id="345" r:id="rId53"/>
    <p:sldId id="353" r:id="rId54"/>
    <p:sldId id="352" r:id="rId55"/>
    <p:sldId id="361" r:id="rId56"/>
    <p:sldId id="354" r:id="rId57"/>
    <p:sldId id="346" r:id="rId58"/>
    <p:sldId id="276" r:id="rId59"/>
    <p:sldId id="347" r:id="rId60"/>
    <p:sldId id="348" r:id="rId61"/>
    <p:sldId id="349" r:id="rId62"/>
    <p:sldId id="350" r:id="rId63"/>
    <p:sldId id="327" r:id="rId64"/>
    <p:sldId id="362" r:id="rId65"/>
    <p:sldId id="360" r:id="rId66"/>
    <p:sldId id="355" r:id="rId67"/>
    <p:sldId id="356" r:id="rId68"/>
    <p:sldId id="357" r:id="rId69"/>
    <p:sldId id="358" r:id="rId70"/>
    <p:sldId id="359" r:id="rId71"/>
    <p:sldId id="363" r:id="rId72"/>
    <p:sldId id="364" r:id="rId73"/>
    <p:sldId id="365" r:id="rId74"/>
    <p:sldId id="368" r:id="rId75"/>
    <p:sldId id="369" r:id="rId76"/>
    <p:sldId id="366" r:id="rId77"/>
    <p:sldId id="374" r:id="rId78"/>
    <p:sldId id="375" r:id="rId79"/>
    <p:sldId id="378" r:id="rId80"/>
    <p:sldId id="377" r:id="rId81"/>
    <p:sldId id="370" r:id="rId82"/>
    <p:sldId id="371" r:id="rId83"/>
    <p:sldId id="372" r:id="rId84"/>
    <p:sldId id="373" r:id="rId85"/>
    <p:sldId id="379" r:id="rId86"/>
    <p:sldId id="380" r:id="rId87"/>
    <p:sldId id="381" r:id="rId88"/>
    <p:sldId id="385" r:id="rId89"/>
    <p:sldId id="386" r:id="rId90"/>
    <p:sldId id="387" r:id="rId91"/>
    <p:sldId id="398" r:id="rId92"/>
    <p:sldId id="399" r:id="rId93"/>
    <p:sldId id="388" r:id="rId94"/>
    <p:sldId id="400" r:id="rId95"/>
    <p:sldId id="401" r:id="rId96"/>
    <p:sldId id="402" r:id="rId97"/>
    <p:sldId id="389" r:id="rId98"/>
    <p:sldId id="403" r:id="rId99"/>
    <p:sldId id="404" r:id="rId100"/>
    <p:sldId id="390" r:id="rId101"/>
    <p:sldId id="405" r:id="rId102"/>
    <p:sldId id="406" r:id="rId103"/>
    <p:sldId id="391" r:id="rId104"/>
    <p:sldId id="407" r:id="rId105"/>
    <p:sldId id="410" r:id="rId106"/>
    <p:sldId id="408" r:id="rId107"/>
    <p:sldId id="392" r:id="rId108"/>
    <p:sldId id="409" r:id="rId109"/>
    <p:sldId id="413" r:id="rId110"/>
    <p:sldId id="414" r:id="rId111"/>
    <p:sldId id="393" r:id="rId112"/>
    <p:sldId id="411" r:id="rId113"/>
    <p:sldId id="415" r:id="rId114"/>
    <p:sldId id="416" r:id="rId115"/>
    <p:sldId id="417" r:id="rId116"/>
    <p:sldId id="395" r:id="rId117"/>
    <p:sldId id="418" r:id="rId118"/>
    <p:sldId id="419" r:id="rId119"/>
    <p:sldId id="412" r:id="rId120"/>
    <p:sldId id="382" r:id="rId121"/>
    <p:sldId id="396" r:id="rId122"/>
    <p:sldId id="383" r:id="rId123"/>
    <p:sldId id="420" r:id="rId124"/>
    <p:sldId id="421" r:id="rId125"/>
    <p:sldId id="397" r:id="rId126"/>
    <p:sldId id="384" r:id="rId127"/>
    <p:sldId id="367" r:id="rId128"/>
    <p:sldId id="422" r:id="rId129"/>
    <p:sldId id="424" r:id="rId130"/>
    <p:sldId id="423" r:id="rId131"/>
    <p:sldId id="427" r:id="rId132"/>
    <p:sldId id="426" r:id="rId133"/>
    <p:sldId id="291" r:id="rId134"/>
  </p:sldIdLst>
  <p:sldSz cx="9144000" cy="5143500" type="screen16x9"/>
  <p:notesSz cx="6858000" cy="9144000"/>
  <p:embeddedFontLst>
    <p:embeddedFont>
      <p:font typeface="Londrina Solid" panose="02020500000000000000" charset="-120"/>
      <p:regular r:id="rId137"/>
    </p:embeddedFont>
    <p:embeddedFont>
      <p:font typeface="Amatic SC" panose="02020500000000000000" charset="-79"/>
      <p:regular r:id="rId138"/>
      <p:bold r:id="rId139"/>
    </p:embeddedFont>
    <p:embeddedFont>
      <p:font typeface="Archivo" panose="02020500000000000000" charset="0"/>
      <p:regular r:id="rId140"/>
      <p:bold r:id="rId141"/>
      <p:italic r:id="rId142"/>
      <p:boldItalic r:id="rId143"/>
    </p:embeddedFont>
    <p:embeddedFont>
      <p:font typeface="Chelsea Market" panose="02020500000000000000" charset="0"/>
      <p:regular r:id="rId144"/>
    </p:embeddedFont>
    <p:embeddedFont>
      <p:font typeface="Consolas" panose="020B0609020204030204" pitchFamily="49" charset="0"/>
      <p:regular r:id="rId145"/>
      <p:bold r:id="rId146"/>
      <p:italic r:id="rId147"/>
      <p:boldItalic r:id="rId148"/>
    </p:embeddedFont>
    <p:embeddedFont>
      <p:font typeface="Fira Sans Extra Condensed Medium" panose="02020500000000000000" charset="0"/>
      <p:regular r:id="rId149"/>
      <p:bold r:id="rId150"/>
      <p:italic r:id="rId151"/>
      <p:boldItalic r:id="rId152"/>
    </p:embeddedFont>
    <p:embeddedFont>
      <p:font typeface="Paytone One" panose="02020500000000000000" charset="0"/>
      <p:regular r:id="rId153"/>
    </p:embeddedFont>
    <p:embeddedFont>
      <p:font typeface="Signika Negative Light" panose="02020500000000000000" charset="0"/>
      <p:regular r:id="rId154"/>
      <p:bold r:id="rId155"/>
    </p:embeddedFont>
    <p:embeddedFont>
      <p:font typeface="Signika Negative SemiBold" panose="02020500000000000000" charset="0"/>
      <p:regular r:id="rId156"/>
      <p:bold r:id="rId157"/>
    </p:embeddedFont>
    <p:embeddedFont>
      <p:font typeface="微軟正黑體" panose="020B0604030504040204" pitchFamily="34" charset="-120"/>
      <p:regular r:id="rId158"/>
      <p:bold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0070C0"/>
    <a:srgbClr val="524A83"/>
    <a:srgbClr val="635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C3B0EA-548E-47A9-8C82-AACEC6CC5AAE}">
  <a:tblStyle styleId="{45C3B0EA-548E-47A9-8C82-AACEC6CC5A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5902" autoAdjust="0"/>
  </p:normalViewPr>
  <p:slideViewPr>
    <p:cSldViewPr snapToGrid="0">
      <p:cViewPr varScale="1">
        <p:scale>
          <a:sx n="145" d="100"/>
          <a:sy n="145" d="100"/>
        </p:scale>
        <p:origin x="56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2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.fntdata"/><Relationship Id="rId159" Type="http://schemas.openxmlformats.org/officeDocument/2006/relationships/font" Target="fonts/font2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3.fntdata"/><Relationship Id="rId85" Type="http://schemas.openxmlformats.org/officeDocument/2006/relationships/slide" Target="slides/slide84.xml"/><Relationship Id="rId150" Type="http://schemas.openxmlformats.org/officeDocument/2006/relationships/font" Target="fonts/font1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4.fntdata"/><Relationship Id="rId145" Type="http://schemas.openxmlformats.org/officeDocument/2006/relationships/font" Target="fonts/font9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51" Type="http://schemas.openxmlformats.org/officeDocument/2006/relationships/font" Target="fonts/font15.fntdata"/><Relationship Id="rId156" Type="http://schemas.openxmlformats.org/officeDocument/2006/relationships/font" Target="fonts/font2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15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.fntdata"/><Relationship Id="rId158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7.fntdata"/><Relationship Id="rId148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8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EBCC2B4-2BF4-4935-BBE0-C329A22DD9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44B548-C6A8-44BC-85C0-E64BA036A0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1D19C-030D-4E67-A602-9C9D9D5A26E6}" type="datetimeFigureOut">
              <a:rPr lang="zh-TW" altLang="en-US" smtClean="0"/>
              <a:t>2020/6/29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7E77610-4CAC-4988-A109-56B6337337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68B5AA-18B6-4821-9A6C-326B218153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895DF-B0A9-4313-A78A-ED223BA40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911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1015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5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420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9703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5478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8616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4146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678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9316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7542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75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9171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6418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9626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2642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3990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5952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4181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89957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7362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9960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55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5312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02408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67822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76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848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5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953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88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19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2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503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28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824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525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53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89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902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71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80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532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934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216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3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567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142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65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003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626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這邊比較</a:t>
            </a:r>
            <a:r>
              <a:rPr lang="en-US" altLang="zh-TW" dirty="0"/>
              <a:t>Java</a:t>
            </a:r>
            <a:r>
              <a:rPr lang="zh-TW" altLang="en-US" dirty="0"/>
              <a:t>和</a:t>
            </a:r>
            <a:r>
              <a:rPr lang="en-US" altLang="zh-TW" dirty="0"/>
              <a:t>Kotlin</a:t>
            </a:r>
            <a:r>
              <a:rPr lang="zh-TW" altLang="en-US" dirty="0"/>
              <a:t>的不同，</a:t>
            </a:r>
            <a:r>
              <a:rPr lang="en-US" altLang="zh-TW" dirty="0"/>
              <a:t>Kotlin</a:t>
            </a:r>
            <a:r>
              <a:rPr lang="zh-TW" altLang="en-US" dirty="0"/>
              <a:t>簡潔許多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09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zh-TW" altLang="en-US" dirty="0"/>
              <a:t>這邊是一個小範例，把傳入的值直接</a:t>
            </a:r>
            <a:r>
              <a:rPr lang="en-US" altLang="zh-TW" dirty="0"/>
              <a:t>+5</a:t>
            </a:r>
            <a:r>
              <a:rPr lang="zh-TW" altLang="en-US" dirty="0"/>
              <a:t>後輸出，有回傳值</a:t>
            </a:r>
            <a:endParaRPr lang="en-US" altLang="zh-TW" dirty="0"/>
          </a:p>
          <a:p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下面的則是把傳入的型態稍作轉換，變成</a:t>
            </a:r>
            <a:r>
              <a:rPr lang="en-US" altLang="zh-TW" dirty="0"/>
              <a:t>String</a:t>
            </a:r>
            <a:r>
              <a:rPr lang="zh-TW" altLang="en-US" dirty="0"/>
              <a:t>的型態回傳。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9607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zh-TW" altLang="en-US" dirty="0"/>
              <a:t>沒有參數的傳入，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第一個沒有傳入參數，但我們有回傳值</a:t>
            </a:r>
            <a:r>
              <a:rPr lang="en-US" altLang="zh-TW" dirty="0"/>
              <a:t>String</a:t>
            </a:r>
          </a:p>
          <a:p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第二個則是都沒有傳入也沒有回傳值，直接在執行的時候輸出結束。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6086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zh-TW" altLang="en-US" dirty="0"/>
              <a:t>這邊是攝氏轉華氏的範例。</a:t>
            </a:r>
            <a:endParaRPr lang="en-US" altLang="zh-TW" dirty="0"/>
          </a:p>
          <a:p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It</a:t>
            </a:r>
            <a:r>
              <a:rPr lang="zh-TW" altLang="en-US" dirty="0"/>
              <a:t> 就是代表我這這個傳遞的參數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8113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568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118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52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kumimoji="1" lang="zh-TW" altLang="en-US" dirty="0"/>
              <a:t>這邊的第一個參數是</a:t>
            </a:r>
            <a:r>
              <a:rPr kumimoji="1" lang="en-US" altLang="zh-TW" dirty="0" err="1"/>
              <a:t>stringBuilder</a:t>
            </a:r>
            <a:r>
              <a:rPr kumimoji="1" lang="zh-TW" altLang="en-US" dirty="0"/>
              <a:t>，第二個參數是</a:t>
            </a:r>
            <a:r>
              <a:rPr kumimoji="1" lang="en-US" altLang="zh-TW" dirty="0"/>
              <a:t>lambdas</a:t>
            </a:r>
            <a:endParaRPr kumimoji="1" lang="zh-TW" altLang="en-US" dirty="0"/>
          </a:p>
          <a:p>
            <a:pPr marL="158750" indent="0">
              <a:buNone/>
            </a:pPr>
            <a:r>
              <a:rPr kumimoji="1" lang="zh-TW" altLang="en-US" dirty="0"/>
              <a:t>在更簡化的方式，就是把</a:t>
            </a:r>
            <a:r>
              <a:rPr kumimoji="1" lang="en-US" altLang="zh-TW" dirty="0"/>
              <a:t>this</a:t>
            </a:r>
            <a:r>
              <a:rPr kumimoji="1" lang="zh-TW" altLang="en-US" dirty="0"/>
              <a:t>給刪除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850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zh-TW" altLang="en-US" dirty="0"/>
              <a:t>總而言之 </a:t>
            </a:r>
            <a:r>
              <a:rPr kumimoji="1" lang="en-US" altLang="zh-TW" dirty="0"/>
              <a:t>with</a:t>
            </a:r>
            <a:r>
              <a:rPr kumimoji="1" lang="zh-TW" altLang="en-US" dirty="0"/>
              <a:t>跟</a:t>
            </a:r>
            <a:r>
              <a:rPr kumimoji="1" lang="en-US" altLang="zh-TW" dirty="0"/>
              <a:t>apply</a:t>
            </a:r>
            <a:r>
              <a:rPr kumimoji="1" lang="zh-TW" altLang="en-US" dirty="0"/>
              <a:t>的使用，就是要讓程式碼變得更加簡潔！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953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119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49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679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500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如果我今天沒有用這個？：的話，我就還需要寫一個</a:t>
            </a:r>
            <a:r>
              <a:rPr lang="en-US" altLang="zh-TW" dirty="0"/>
              <a:t>if else</a:t>
            </a:r>
            <a:r>
              <a:rPr lang="zh-TW" altLang="en-US" dirty="0"/>
              <a:t>才能讓他好好執行，要不然還是會出現錯誤的標示。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？：就是一個把原本只有？化簡的方式。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講解問號？的功能，就是說這個形態有可能是</a:t>
            </a:r>
            <a:r>
              <a:rPr lang="en-US" altLang="zh-TW" dirty="0"/>
              <a:t>null</a:t>
            </a:r>
            <a:r>
              <a:rPr lang="zh-TW" altLang="en-US" dirty="0"/>
              <a:t>也有可能是</a:t>
            </a:r>
            <a:r>
              <a:rPr lang="en-US" altLang="zh-TW" dirty="0"/>
              <a:t>String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之後才用</a:t>
            </a:r>
            <a:r>
              <a:rPr lang="en-US" altLang="zh-TW" dirty="0" err="1"/>
              <a:t>employee.manager</a:t>
            </a:r>
            <a:r>
              <a:rPr lang="en-US" altLang="zh-TW" dirty="0"/>
              <a:t>?.</a:t>
            </a:r>
            <a:r>
              <a:rPr lang="zh-TW" altLang="en-US" dirty="0"/>
              <a:t>去判斷是不是</a:t>
            </a:r>
            <a:r>
              <a:rPr lang="en-US" altLang="zh-TW" dirty="0"/>
              <a:t>null</a:t>
            </a:r>
            <a:r>
              <a:rPr lang="zh-TW" altLang="en-US" dirty="0"/>
              <a:t>如果是的話，則回傳</a:t>
            </a:r>
            <a:r>
              <a:rPr lang="en-US" altLang="zh-TW" dirty="0"/>
              <a:t>null</a:t>
            </a:r>
            <a:r>
              <a:rPr lang="zh-TW" altLang="en-US" dirty="0"/>
              <a:t>，不是則回傳他</a:t>
            </a:r>
            <a:r>
              <a:rPr lang="en-US" altLang="zh-TW" dirty="0"/>
              <a:t>manager</a:t>
            </a:r>
            <a:r>
              <a:rPr lang="zh-TW" altLang="en-US" dirty="0"/>
              <a:t>的名子。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420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它的運作方式很簡單，就是像圖片那樣，我們用下面的程式碼來取代，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如果傳入的</a:t>
            </a:r>
            <a:r>
              <a:rPr lang="en-US" altLang="zh-TW" dirty="0"/>
              <a:t>string</a:t>
            </a:r>
            <a:r>
              <a:rPr lang="zh-TW" altLang="en-US" dirty="0"/>
              <a:t>不是</a:t>
            </a:r>
            <a:r>
              <a:rPr lang="en-US" altLang="zh-TW" dirty="0"/>
              <a:t>null</a:t>
            </a:r>
            <a:r>
              <a:rPr lang="zh-TW" altLang="en-US" dirty="0"/>
              <a:t>的話，我們就回傳</a:t>
            </a:r>
            <a:r>
              <a:rPr lang="en-US" altLang="zh-TW" dirty="0"/>
              <a:t>?:</a:t>
            </a:r>
            <a:r>
              <a:rPr lang="zh-TW" altLang="en-US" dirty="0"/>
              <a:t>前面的東西，如過世</a:t>
            </a:r>
            <a:r>
              <a:rPr lang="en-US" altLang="zh-TW" dirty="0"/>
              <a:t>null</a:t>
            </a:r>
            <a:r>
              <a:rPr lang="zh-TW" altLang="en-US" dirty="0"/>
              <a:t>的話，就回傳</a:t>
            </a:r>
            <a:r>
              <a:rPr lang="en-US" altLang="zh-TW" dirty="0"/>
              <a:t>?:</a:t>
            </a:r>
            <a:r>
              <a:rPr lang="zh-TW" altLang="en-US" dirty="0"/>
              <a:t>後面的東西，以這題來看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有東西的話回傳</a:t>
            </a:r>
            <a:r>
              <a:rPr lang="en-US" altLang="zh-TW" dirty="0"/>
              <a:t>string </a:t>
            </a:r>
            <a:r>
              <a:rPr lang="zh-TW" altLang="en-US" dirty="0"/>
              <a:t>的長度，沒有的話，回傳</a:t>
            </a:r>
            <a:r>
              <a:rPr lang="en-US" altLang="zh-TW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3685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zh-TW" altLang="en-US" dirty="0"/>
              <a:t>這邊就不多做舉例，時間快不夠了！！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523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想較之下，</a:t>
            </a:r>
            <a:r>
              <a:rPr lang="en-US" altLang="zh-TW" dirty="0"/>
              <a:t>Kotlin</a:t>
            </a:r>
            <a:r>
              <a:rPr lang="zh-TW" altLang="en-US" dirty="0"/>
              <a:t>是不是簡潔很多了呢？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接下來用一個範例，來做比較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169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首先，我們先來看</a:t>
            </a:r>
            <a:r>
              <a:rPr lang="en-US" altLang="zh-TW" dirty="0"/>
              <a:t>Java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r>
              <a:rPr lang="zh-TW" altLang="en-US" dirty="0"/>
              <a:t>去定義</a:t>
            </a:r>
            <a:r>
              <a:rPr lang="en-US" altLang="zh-TW" dirty="0" err="1"/>
              <a:t>perosn</a:t>
            </a:r>
            <a:r>
              <a:rPr lang="zh-TW" altLang="en-US" dirty="0"/>
              <a:t>這個類別，當裡面的</a:t>
            </a:r>
            <a:r>
              <a:rPr lang="en-US" altLang="zh-TW" dirty="0" err="1"/>
              <a:t>getName</a:t>
            </a:r>
            <a:r>
              <a:rPr lang="zh-TW" altLang="en-US" dirty="0"/>
              <a:t>出現</a:t>
            </a:r>
            <a:r>
              <a:rPr lang="en-US" altLang="zh-TW" dirty="0"/>
              <a:t>null</a:t>
            </a:r>
            <a:r>
              <a:rPr lang="zh-TW" altLang="en-US" dirty="0"/>
              <a:t>時要怎麼辦呢？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Java</a:t>
            </a:r>
            <a:r>
              <a:rPr lang="zh-TW" altLang="en-US" dirty="0"/>
              <a:t>是不會先事先提醒，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反之，</a:t>
            </a:r>
            <a:r>
              <a:rPr lang="en-US" altLang="zh-TW" dirty="0"/>
              <a:t>Kotlin</a:t>
            </a:r>
            <a:r>
              <a:rPr lang="zh-TW" altLang="en-US" dirty="0"/>
              <a:t>在編譯時就會先跟你說有可能會出現</a:t>
            </a:r>
            <a:r>
              <a:rPr lang="en-US" altLang="zh-TW" dirty="0"/>
              <a:t>Null</a:t>
            </a:r>
            <a:r>
              <a:rPr lang="zh-TW" altLang="en-US" dirty="0"/>
              <a:t>，要自己先處理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上面那個紅點就是跟</a:t>
            </a:r>
            <a:r>
              <a:rPr lang="en-US" altLang="zh-TW" dirty="0"/>
              <a:t>programmer</a:t>
            </a:r>
            <a:r>
              <a:rPr lang="zh-TW" altLang="en-US" dirty="0"/>
              <a:t>說這邊會出現</a:t>
            </a:r>
            <a:r>
              <a:rPr lang="en-US" altLang="zh-TW" dirty="0"/>
              <a:t>null type </a:t>
            </a:r>
            <a:r>
              <a:rPr lang="zh-TW" altLang="en-US" dirty="0"/>
              <a:t>要自己先處理。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這邊是有修改過的版本。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91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0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kumimoji="1" lang="en-US" altLang="zh-TW" sz="1100" dirty="0"/>
              <a:t>Read-only</a:t>
            </a:r>
            <a:r>
              <a:rPr kumimoji="1" lang="zh-TW" altLang="en-US" sz="1100" dirty="0"/>
              <a:t>主要可以</a:t>
            </a:r>
            <a:r>
              <a:rPr kumimoji="1" lang="en-US" altLang="zh-TW" sz="1100" dirty="0"/>
              <a:t>iterate</a:t>
            </a:r>
            <a:r>
              <a:rPr kumimoji="1" lang="zh-TW" altLang="en-US" sz="1100" dirty="0"/>
              <a:t>每一個</a:t>
            </a:r>
            <a:r>
              <a:rPr kumimoji="1" lang="en-US" altLang="zh-TW" sz="1100" dirty="0"/>
              <a:t>element, </a:t>
            </a:r>
            <a:r>
              <a:rPr kumimoji="1" lang="zh-TW" altLang="en-US" sz="1100" dirty="0"/>
              <a:t>取得大小，看這個</a:t>
            </a:r>
            <a:r>
              <a:rPr kumimoji="1" lang="en-US" altLang="zh-TW" sz="1100" dirty="0"/>
              <a:t>collection</a:t>
            </a:r>
            <a:r>
              <a:rPr kumimoji="1" lang="zh-TW" altLang="en-US" sz="1100" dirty="0"/>
              <a:t>是否存在某個元素等等。</a:t>
            </a:r>
          </a:p>
          <a:p>
            <a:pPr marL="158750" indent="0">
              <a:buNone/>
            </a:pPr>
            <a:r>
              <a:rPr kumimoji="1" lang="zh-TW" altLang="en-US" sz="1100" dirty="0"/>
              <a:t>就是不能對裡面的元素就修改</a:t>
            </a:r>
            <a:r>
              <a:rPr kumimoji="1" lang="en-US" altLang="zh-TW" sz="1100" dirty="0"/>
              <a:t>add remove</a:t>
            </a:r>
            <a:r>
              <a:rPr kumimoji="1" lang="zh-TW" altLang="en-US" sz="1100" dirty="0"/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1952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當我今天我有要做把這個</a:t>
            </a:r>
            <a:r>
              <a:rPr lang="en-US" altLang="zh-TW" dirty="0"/>
              <a:t>array</a:t>
            </a:r>
            <a:r>
              <a:rPr lang="zh-TW" altLang="en-US" dirty="0"/>
              <a:t>裡面的東西加到另一個</a:t>
            </a:r>
            <a:r>
              <a:rPr lang="en-US" altLang="zh-TW" dirty="0"/>
              <a:t>array</a:t>
            </a:r>
            <a:r>
              <a:rPr lang="zh-TW" altLang="en-US" dirty="0"/>
              <a:t>的話。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這邊可以很清楚的看到我上面宣告了兩個不同的</a:t>
            </a:r>
            <a:r>
              <a:rPr lang="en-US" altLang="zh-TW" dirty="0"/>
              <a:t>collection, </a:t>
            </a:r>
            <a:r>
              <a:rPr lang="zh-TW" altLang="en-US" dirty="0"/>
              <a:t>一個是</a:t>
            </a:r>
            <a:r>
              <a:rPr lang="en-US" altLang="zh-TW" dirty="0"/>
              <a:t>read-only</a:t>
            </a:r>
            <a:r>
              <a:rPr lang="zh-TW" altLang="en-US" dirty="0"/>
              <a:t>另一個是</a:t>
            </a:r>
            <a:r>
              <a:rPr lang="en-US" altLang="zh-TW" dirty="0"/>
              <a:t>mutable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現在我要來做運算把另一個</a:t>
            </a:r>
            <a:r>
              <a:rPr lang="en-US" altLang="zh-TW" dirty="0"/>
              <a:t>array</a:t>
            </a:r>
            <a:r>
              <a:rPr lang="zh-TW" altLang="en-US" dirty="0"/>
              <a:t>的東西加到另一個</a:t>
            </a:r>
            <a:r>
              <a:rPr lang="en-US" altLang="zh-TW" dirty="0"/>
              <a:t>array</a:t>
            </a:r>
            <a:r>
              <a:rPr lang="zh-TW" altLang="en-US" dirty="0"/>
              <a:t>裡面。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這裡很清楚的可以看到下面的程式碼是錯的，為什麽呢？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因為最下面那行程式碼想要去更改</a:t>
            </a:r>
            <a:r>
              <a:rPr lang="en-US" altLang="zh-TW" dirty="0"/>
              <a:t>read-only</a:t>
            </a:r>
            <a:r>
              <a:rPr lang="zh-TW" altLang="en-US" dirty="0"/>
              <a:t>的</a:t>
            </a:r>
            <a:r>
              <a:rPr lang="en-US" altLang="zh-TW" dirty="0"/>
              <a:t>array</a:t>
            </a:r>
            <a:r>
              <a:rPr lang="zh-TW" altLang="en-US" dirty="0"/>
              <a:t>所以會出錯。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17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6514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574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這邊我們可以看到，在每一個類別中，都會在產生一個</a:t>
            </a:r>
            <a:r>
              <a:rPr lang="en-US" altLang="zh-TW" dirty="0"/>
              <a:t>mutable</a:t>
            </a:r>
            <a:r>
              <a:rPr lang="zh-TW" altLang="en-US" dirty="0"/>
              <a:t>的類別。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這就是</a:t>
            </a:r>
            <a:r>
              <a:rPr lang="en-US" altLang="zh-TW" dirty="0"/>
              <a:t>Kotlin</a:t>
            </a:r>
            <a:r>
              <a:rPr lang="zh-TW" altLang="en-US" dirty="0"/>
              <a:t>不同於</a:t>
            </a:r>
            <a:r>
              <a:rPr lang="en-US" altLang="zh-TW" dirty="0"/>
              <a:t>Java</a:t>
            </a:r>
            <a:r>
              <a:rPr lang="zh-TW" altLang="en-US" dirty="0"/>
              <a:t>的一點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還有一點要需要注意的是，當我們今天在</a:t>
            </a:r>
            <a:r>
              <a:rPr lang="en-US" altLang="zh-TW" dirty="0" err="1"/>
              <a:t>kotlin</a:t>
            </a:r>
            <a:r>
              <a:rPr lang="en-US" altLang="zh-TW" dirty="0"/>
              <a:t> </a:t>
            </a:r>
            <a:r>
              <a:rPr lang="zh-TW" altLang="en-US" dirty="0"/>
              <a:t>想要呼叫</a:t>
            </a:r>
            <a:r>
              <a:rPr lang="en-US" altLang="zh-TW" dirty="0"/>
              <a:t>Java</a:t>
            </a:r>
            <a:r>
              <a:rPr lang="zh-TW" altLang="en-US" dirty="0"/>
              <a:t>的某一個</a:t>
            </a:r>
            <a:r>
              <a:rPr lang="en-US" altLang="zh-TW" dirty="0"/>
              <a:t>method</a:t>
            </a:r>
            <a:r>
              <a:rPr lang="zh-TW" altLang="en-US" dirty="0"/>
              <a:t>時，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不管目前的</a:t>
            </a:r>
            <a:r>
              <a:rPr lang="en-US" altLang="zh-TW" dirty="0"/>
              <a:t>Kotlin</a:t>
            </a:r>
            <a:r>
              <a:rPr lang="zh-TW" altLang="en-US" dirty="0"/>
              <a:t>是處於在</a:t>
            </a:r>
            <a:r>
              <a:rPr lang="en-US" altLang="zh-TW" dirty="0"/>
              <a:t>read-only, mutable</a:t>
            </a:r>
            <a:r>
              <a:rPr lang="zh-TW" altLang="en-US" dirty="0"/>
              <a:t>他都可以去修改</a:t>
            </a:r>
            <a:r>
              <a:rPr lang="en-US" altLang="zh-TW" dirty="0" err="1"/>
              <a:t>Kotliln</a:t>
            </a:r>
            <a:r>
              <a:rPr lang="zh-TW" altLang="en-US" dirty="0"/>
              <a:t>裡面的程式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所以這點在寫程式的時間需要小心。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2925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zh-TW" altLang="en-US" dirty="0"/>
              <a:t>這邊的是參考資料的程式範例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628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kumimoji="1" lang="zh-TW" altLang="en-US" dirty="0"/>
              <a:t>等等會介紹要怎麼使用它們</a:t>
            </a:r>
          </a:p>
        </p:txBody>
      </p:sp>
    </p:spTree>
    <p:extLst>
      <p:ext uri="{BB962C8B-B14F-4D97-AF65-F5344CB8AC3E}">
        <p14:creationId xmlns:p14="http://schemas.microsoft.com/office/powerpoint/2010/main" val="34016934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8508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第一個我們先預設陣列大小，然後用</a:t>
            </a:r>
            <a:r>
              <a:rPr lang="en-US" altLang="zh-TW" dirty="0"/>
              <a:t>lambda</a:t>
            </a:r>
            <a:r>
              <a:rPr lang="zh-TW" altLang="en-US" dirty="0"/>
              <a:t>把東西存到</a:t>
            </a:r>
            <a:r>
              <a:rPr lang="en-US" altLang="zh-TW" dirty="0"/>
              <a:t>array</a:t>
            </a:r>
            <a:r>
              <a:rPr lang="zh-TW" altLang="en-US" dirty="0"/>
              <a:t>裡面，我在裡面有把他們轉換成</a:t>
            </a:r>
            <a:r>
              <a:rPr lang="en-US" altLang="zh-TW" dirty="0"/>
              <a:t>string</a:t>
            </a:r>
            <a:r>
              <a:rPr lang="zh-TW" altLang="en-US" dirty="0"/>
              <a:t>的型態。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第二則是先宣告一個</a:t>
            </a:r>
            <a:r>
              <a:rPr lang="en-US" altLang="zh-TW" dirty="0"/>
              <a:t>list</a:t>
            </a:r>
            <a:r>
              <a:rPr lang="zh-TW" altLang="en-US" dirty="0"/>
              <a:t>型態，然後用</a:t>
            </a:r>
            <a:r>
              <a:rPr lang="en-US" altLang="zh-TW" dirty="0" err="1"/>
              <a:t>toTypeArray</a:t>
            </a:r>
            <a:r>
              <a:rPr lang="zh-TW" altLang="en-US" dirty="0"/>
              <a:t>轉成</a:t>
            </a:r>
            <a:r>
              <a:rPr lang="en-US" altLang="zh-TW" dirty="0"/>
              <a:t>array</a:t>
            </a:r>
            <a:r>
              <a:rPr lang="zh-TW" altLang="en-US" dirty="0"/>
              <a:t>的型態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第三個適用</a:t>
            </a:r>
            <a:r>
              <a:rPr lang="en-US" altLang="zh-TW" dirty="0" err="1"/>
              <a:t>IntArray</a:t>
            </a:r>
            <a:r>
              <a:rPr lang="zh-TW" altLang="en-US" dirty="0"/>
              <a:t>建立五個元素的陣列，預設值都是</a:t>
            </a:r>
            <a:r>
              <a:rPr lang="en-US" altLang="zh-TW" dirty="0"/>
              <a:t>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第四個跟第三個類似，只是直接把他大出來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最後一個跟第一個很像。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414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33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1528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2328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13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766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015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3171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0151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6823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7318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496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1248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3960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2399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31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663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85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578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91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5610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9962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8351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5076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462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7038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20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533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9516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696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4895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8446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0520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6309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159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7867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6729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27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204670">
            <a:off x="851406" y="522992"/>
            <a:ext cx="7311366" cy="4103675"/>
            <a:chOff x="238125" y="847975"/>
            <a:chExt cx="7143400" cy="4009400"/>
          </a:xfrm>
        </p:grpSpPr>
        <p:sp>
          <p:nvSpPr>
            <p:cNvPr id="10" name="Google Shape;10;p2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956058" y="542208"/>
            <a:ext cx="7231978" cy="4059117"/>
            <a:chOff x="238125" y="847975"/>
            <a:chExt cx="7143400" cy="4009400"/>
          </a:xfrm>
        </p:grpSpPr>
        <p:sp>
          <p:nvSpPr>
            <p:cNvPr id="41" name="Google Shape;41;p2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2"/>
          <p:cNvSpPr txBox="1">
            <a:spLocks noGrp="1"/>
          </p:cNvSpPr>
          <p:nvPr>
            <p:ph type="ctrTitle"/>
          </p:nvPr>
        </p:nvSpPr>
        <p:spPr>
          <a:xfrm rot="950">
            <a:off x="2943300" y="995775"/>
            <a:ext cx="32574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45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2" name="Google Shape;72;p2"/>
          <p:cNvSpPr txBox="1">
            <a:spLocks noGrp="1"/>
          </p:cNvSpPr>
          <p:nvPr>
            <p:ph type="subTitle" idx="1"/>
          </p:nvPr>
        </p:nvSpPr>
        <p:spPr>
          <a:xfrm rot="1327">
            <a:off x="3017300" y="3396563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rot="162584">
            <a:off x="3507427" y="610939"/>
            <a:ext cx="3477663" cy="3951386"/>
          </a:xfrm>
          <a:custGeom>
            <a:avLst/>
            <a:gdLst/>
            <a:ahLst/>
            <a:cxnLst/>
            <a:rect l="l" t="t" r="r" b="b"/>
            <a:pathLst>
              <a:path w="34540" h="39245" extrusionOk="0">
                <a:moveTo>
                  <a:pt x="1" y="0"/>
                </a:moveTo>
                <a:lnTo>
                  <a:pt x="1" y="39245"/>
                </a:lnTo>
                <a:lnTo>
                  <a:pt x="34539" y="39245"/>
                </a:lnTo>
                <a:lnTo>
                  <a:pt x="34539" y="1374"/>
                </a:lnTo>
                <a:cubicBezTo>
                  <a:pt x="34239" y="901"/>
                  <a:pt x="34065" y="395"/>
                  <a:pt x="33702" y="0"/>
                </a:cubicBezTo>
                <a:lnTo>
                  <a:pt x="32818" y="0"/>
                </a:lnTo>
                <a:cubicBezTo>
                  <a:pt x="32660" y="537"/>
                  <a:pt x="32470" y="1074"/>
                  <a:pt x="32628" y="1564"/>
                </a:cubicBezTo>
                <a:cubicBezTo>
                  <a:pt x="33276" y="1864"/>
                  <a:pt x="33197" y="2827"/>
                  <a:pt x="32486" y="3017"/>
                </a:cubicBezTo>
                <a:cubicBezTo>
                  <a:pt x="32419" y="3033"/>
                  <a:pt x="32354" y="3041"/>
                  <a:pt x="32291" y="3041"/>
                </a:cubicBezTo>
                <a:cubicBezTo>
                  <a:pt x="31683" y="3041"/>
                  <a:pt x="31280" y="2330"/>
                  <a:pt x="31681" y="1801"/>
                </a:cubicBezTo>
                <a:lnTo>
                  <a:pt x="31681" y="0"/>
                </a:lnTo>
                <a:lnTo>
                  <a:pt x="30117" y="0"/>
                </a:lnTo>
                <a:cubicBezTo>
                  <a:pt x="30086" y="553"/>
                  <a:pt x="30117" y="1090"/>
                  <a:pt x="30243" y="1627"/>
                </a:cubicBezTo>
                <a:cubicBezTo>
                  <a:pt x="30861" y="2075"/>
                  <a:pt x="30543" y="3034"/>
                  <a:pt x="29807" y="3034"/>
                </a:cubicBezTo>
                <a:cubicBezTo>
                  <a:pt x="29789" y="3034"/>
                  <a:pt x="29772" y="3034"/>
                  <a:pt x="29754" y="3033"/>
                </a:cubicBezTo>
                <a:cubicBezTo>
                  <a:pt x="28980" y="3001"/>
                  <a:pt x="28743" y="1975"/>
                  <a:pt x="29406" y="1596"/>
                </a:cubicBezTo>
                <a:cubicBezTo>
                  <a:pt x="29485" y="1059"/>
                  <a:pt x="29517" y="537"/>
                  <a:pt x="29485" y="0"/>
                </a:cubicBezTo>
                <a:lnTo>
                  <a:pt x="27685" y="0"/>
                </a:lnTo>
                <a:cubicBezTo>
                  <a:pt x="27732" y="632"/>
                  <a:pt x="27827" y="1248"/>
                  <a:pt x="27954" y="1864"/>
                </a:cubicBezTo>
                <a:cubicBezTo>
                  <a:pt x="28265" y="2402"/>
                  <a:pt x="27866" y="3028"/>
                  <a:pt x="27303" y="3028"/>
                </a:cubicBezTo>
                <a:cubicBezTo>
                  <a:pt x="27238" y="3028"/>
                  <a:pt x="27170" y="3019"/>
                  <a:pt x="27101" y="3001"/>
                </a:cubicBezTo>
                <a:cubicBezTo>
                  <a:pt x="26437" y="2843"/>
                  <a:pt x="26295" y="1959"/>
                  <a:pt x="26895" y="1596"/>
                </a:cubicBezTo>
                <a:cubicBezTo>
                  <a:pt x="26943" y="1059"/>
                  <a:pt x="27148" y="553"/>
                  <a:pt x="27038" y="0"/>
                </a:cubicBezTo>
                <a:lnTo>
                  <a:pt x="25064" y="0"/>
                </a:lnTo>
                <a:cubicBezTo>
                  <a:pt x="25127" y="601"/>
                  <a:pt x="25237" y="1185"/>
                  <a:pt x="25379" y="1769"/>
                </a:cubicBezTo>
                <a:cubicBezTo>
                  <a:pt x="25790" y="2286"/>
                  <a:pt x="25411" y="3036"/>
                  <a:pt x="24777" y="3036"/>
                </a:cubicBezTo>
                <a:cubicBezTo>
                  <a:pt x="24751" y="3036"/>
                  <a:pt x="24726" y="3035"/>
                  <a:pt x="24700" y="3033"/>
                </a:cubicBezTo>
                <a:cubicBezTo>
                  <a:pt x="24005" y="2954"/>
                  <a:pt x="23753" y="2085"/>
                  <a:pt x="24290" y="1659"/>
                </a:cubicBezTo>
                <a:cubicBezTo>
                  <a:pt x="24369" y="1106"/>
                  <a:pt x="24384" y="553"/>
                  <a:pt x="24353" y="0"/>
                </a:cubicBezTo>
                <a:lnTo>
                  <a:pt x="23026" y="0"/>
                </a:lnTo>
                <a:cubicBezTo>
                  <a:pt x="22979" y="537"/>
                  <a:pt x="22774" y="1090"/>
                  <a:pt x="22726" y="1643"/>
                </a:cubicBezTo>
                <a:cubicBezTo>
                  <a:pt x="23343" y="2075"/>
                  <a:pt x="23011" y="3034"/>
                  <a:pt x="22274" y="3034"/>
                </a:cubicBezTo>
                <a:cubicBezTo>
                  <a:pt x="22256" y="3034"/>
                  <a:pt x="22239" y="3034"/>
                  <a:pt x="22221" y="3033"/>
                </a:cubicBezTo>
                <a:cubicBezTo>
                  <a:pt x="21447" y="2985"/>
                  <a:pt x="21226" y="1943"/>
                  <a:pt x="21921" y="1580"/>
                </a:cubicBezTo>
                <a:cubicBezTo>
                  <a:pt x="22016" y="1043"/>
                  <a:pt x="22142" y="522"/>
                  <a:pt x="22205" y="0"/>
                </a:cubicBezTo>
                <a:lnTo>
                  <a:pt x="19994" y="0"/>
                </a:lnTo>
                <a:cubicBezTo>
                  <a:pt x="19963" y="506"/>
                  <a:pt x="19836" y="1185"/>
                  <a:pt x="20041" y="1532"/>
                </a:cubicBezTo>
                <a:cubicBezTo>
                  <a:pt x="20752" y="1801"/>
                  <a:pt x="20705" y="2827"/>
                  <a:pt x="19963" y="3017"/>
                </a:cubicBezTo>
                <a:cubicBezTo>
                  <a:pt x="19894" y="3035"/>
                  <a:pt x="19828" y="3043"/>
                  <a:pt x="19763" y="3043"/>
                </a:cubicBezTo>
                <a:cubicBezTo>
                  <a:pt x="19142" y="3043"/>
                  <a:pt x="18731" y="2269"/>
                  <a:pt x="19189" y="1753"/>
                </a:cubicBezTo>
                <a:cubicBezTo>
                  <a:pt x="19189" y="1169"/>
                  <a:pt x="19173" y="585"/>
                  <a:pt x="19141" y="0"/>
                </a:cubicBezTo>
                <a:lnTo>
                  <a:pt x="17767" y="0"/>
                </a:lnTo>
                <a:cubicBezTo>
                  <a:pt x="17752" y="632"/>
                  <a:pt x="17799" y="1280"/>
                  <a:pt x="17941" y="1896"/>
                </a:cubicBezTo>
                <a:cubicBezTo>
                  <a:pt x="18223" y="2431"/>
                  <a:pt x="17826" y="3029"/>
                  <a:pt x="17278" y="3029"/>
                </a:cubicBezTo>
                <a:cubicBezTo>
                  <a:pt x="17211" y="3029"/>
                  <a:pt x="17143" y="3020"/>
                  <a:pt x="17072" y="3001"/>
                </a:cubicBezTo>
                <a:cubicBezTo>
                  <a:pt x="16425" y="2843"/>
                  <a:pt x="16283" y="1990"/>
                  <a:pt x="16836" y="1627"/>
                </a:cubicBezTo>
                <a:cubicBezTo>
                  <a:pt x="16962" y="1090"/>
                  <a:pt x="16994" y="537"/>
                  <a:pt x="16962" y="0"/>
                </a:cubicBezTo>
                <a:lnTo>
                  <a:pt x="15462" y="0"/>
                </a:lnTo>
                <a:cubicBezTo>
                  <a:pt x="15462" y="664"/>
                  <a:pt x="15477" y="1564"/>
                  <a:pt x="15477" y="1975"/>
                </a:cubicBezTo>
                <a:cubicBezTo>
                  <a:pt x="15509" y="2069"/>
                  <a:pt x="15525" y="2164"/>
                  <a:pt x="15525" y="2259"/>
                </a:cubicBezTo>
                <a:cubicBezTo>
                  <a:pt x="15556" y="2701"/>
                  <a:pt x="15209" y="3064"/>
                  <a:pt x="14767" y="3064"/>
                </a:cubicBezTo>
                <a:cubicBezTo>
                  <a:pt x="14325" y="3064"/>
                  <a:pt x="13961" y="2701"/>
                  <a:pt x="13993" y="2259"/>
                </a:cubicBezTo>
                <a:cubicBezTo>
                  <a:pt x="14025" y="1927"/>
                  <a:pt x="14230" y="1643"/>
                  <a:pt x="14546" y="1532"/>
                </a:cubicBezTo>
                <a:cubicBezTo>
                  <a:pt x="14767" y="774"/>
                  <a:pt x="14625" y="601"/>
                  <a:pt x="14719" y="0"/>
                </a:cubicBezTo>
                <a:lnTo>
                  <a:pt x="13393" y="0"/>
                </a:lnTo>
                <a:cubicBezTo>
                  <a:pt x="13251" y="585"/>
                  <a:pt x="12966" y="1122"/>
                  <a:pt x="12809" y="1722"/>
                </a:cubicBezTo>
                <a:cubicBezTo>
                  <a:pt x="13296" y="2239"/>
                  <a:pt x="12911" y="3042"/>
                  <a:pt x="12267" y="3042"/>
                </a:cubicBezTo>
                <a:cubicBezTo>
                  <a:pt x="12203" y="3042"/>
                  <a:pt x="12135" y="3034"/>
                  <a:pt x="12066" y="3017"/>
                </a:cubicBezTo>
                <a:cubicBezTo>
                  <a:pt x="11308" y="2827"/>
                  <a:pt x="11277" y="1753"/>
                  <a:pt x="12035" y="1532"/>
                </a:cubicBezTo>
                <a:cubicBezTo>
                  <a:pt x="12145" y="1027"/>
                  <a:pt x="12272" y="522"/>
                  <a:pt x="12335" y="0"/>
                </a:cubicBezTo>
                <a:lnTo>
                  <a:pt x="10124" y="0"/>
                </a:lnTo>
                <a:cubicBezTo>
                  <a:pt x="10250" y="616"/>
                  <a:pt x="10282" y="1217"/>
                  <a:pt x="10376" y="1817"/>
                </a:cubicBezTo>
                <a:cubicBezTo>
                  <a:pt x="10471" y="1943"/>
                  <a:pt x="10519" y="2101"/>
                  <a:pt x="10519" y="2275"/>
                </a:cubicBezTo>
                <a:cubicBezTo>
                  <a:pt x="10519" y="2718"/>
                  <a:pt x="10153" y="3049"/>
                  <a:pt x="9748" y="3049"/>
                </a:cubicBezTo>
                <a:cubicBezTo>
                  <a:pt x="9647" y="3049"/>
                  <a:pt x="9545" y="3029"/>
                  <a:pt x="9445" y="2985"/>
                </a:cubicBezTo>
                <a:cubicBezTo>
                  <a:pt x="8924" y="2764"/>
                  <a:pt x="8813" y="2085"/>
                  <a:pt x="9224" y="1706"/>
                </a:cubicBezTo>
                <a:cubicBezTo>
                  <a:pt x="9318" y="1138"/>
                  <a:pt x="9397" y="569"/>
                  <a:pt x="9445" y="0"/>
                </a:cubicBezTo>
                <a:lnTo>
                  <a:pt x="7755" y="0"/>
                </a:lnTo>
                <a:cubicBezTo>
                  <a:pt x="7755" y="601"/>
                  <a:pt x="7850" y="1185"/>
                  <a:pt x="7834" y="1769"/>
                </a:cubicBezTo>
                <a:cubicBezTo>
                  <a:pt x="7960" y="1911"/>
                  <a:pt x="8023" y="2085"/>
                  <a:pt x="8023" y="2275"/>
                </a:cubicBezTo>
                <a:cubicBezTo>
                  <a:pt x="8023" y="2725"/>
                  <a:pt x="7658" y="3044"/>
                  <a:pt x="7252" y="3044"/>
                </a:cubicBezTo>
                <a:cubicBezTo>
                  <a:pt x="7131" y="3044"/>
                  <a:pt x="7006" y="3015"/>
                  <a:pt x="6886" y="2954"/>
                </a:cubicBezTo>
                <a:cubicBezTo>
                  <a:pt x="6365" y="2669"/>
                  <a:pt x="6349" y="1927"/>
                  <a:pt x="6839" y="1611"/>
                </a:cubicBezTo>
                <a:cubicBezTo>
                  <a:pt x="6997" y="1090"/>
                  <a:pt x="7076" y="553"/>
                  <a:pt x="7060" y="0"/>
                </a:cubicBezTo>
                <a:lnTo>
                  <a:pt x="5323" y="0"/>
                </a:lnTo>
                <a:lnTo>
                  <a:pt x="5323" y="1769"/>
                </a:lnTo>
                <a:cubicBezTo>
                  <a:pt x="5791" y="2292"/>
                  <a:pt x="5372" y="3054"/>
                  <a:pt x="4755" y="3054"/>
                </a:cubicBezTo>
                <a:cubicBezTo>
                  <a:pt x="4663" y="3054"/>
                  <a:pt x="4568" y="3038"/>
                  <a:pt x="4470" y="3001"/>
                </a:cubicBezTo>
                <a:cubicBezTo>
                  <a:pt x="3728" y="2717"/>
                  <a:pt x="3854" y="1611"/>
                  <a:pt x="4644" y="1501"/>
                </a:cubicBezTo>
                <a:cubicBezTo>
                  <a:pt x="4691" y="995"/>
                  <a:pt x="4707" y="522"/>
                  <a:pt x="4707" y="0"/>
                </a:cubicBezTo>
                <a:lnTo>
                  <a:pt x="2970" y="0"/>
                </a:lnTo>
                <a:cubicBezTo>
                  <a:pt x="2970" y="664"/>
                  <a:pt x="3033" y="1343"/>
                  <a:pt x="2970" y="1990"/>
                </a:cubicBezTo>
                <a:cubicBezTo>
                  <a:pt x="3172" y="2534"/>
                  <a:pt x="2746" y="3038"/>
                  <a:pt x="2252" y="3038"/>
                </a:cubicBezTo>
                <a:cubicBezTo>
                  <a:pt x="2129" y="3038"/>
                  <a:pt x="2003" y="3007"/>
                  <a:pt x="1880" y="2938"/>
                </a:cubicBezTo>
                <a:cubicBezTo>
                  <a:pt x="1248" y="2590"/>
                  <a:pt x="1391" y="1643"/>
                  <a:pt x="2101" y="1517"/>
                </a:cubicBezTo>
                <a:cubicBezTo>
                  <a:pt x="2212" y="1043"/>
                  <a:pt x="2275" y="522"/>
                  <a:pt x="24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38100" dir="5400000" algn="bl" rotWithShape="0">
              <a:srgbClr val="783F04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rot="-1013395" flipH="1">
            <a:off x="1643515" y="1372580"/>
            <a:ext cx="2037451" cy="2057037"/>
            <a:chOff x="1626000" y="605300"/>
            <a:chExt cx="4068375" cy="4132125"/>
          </a:xfrm>
        </p:grpSpPr>
        <p:sp>
          <p:nvSpPr>
            <p:cNvPr id="76" name="Google Shape;76;p3"/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FFC5CB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3"/>
          <p:cNvSpPr txBox="1">
            <a:spLocks noGrp="1"/>
          </p:cNvSpPr>
          <p:nvPr>
            <p:ph type="ctrTitle"/>
          </p:nvPr>
        </p:nvSpPr>
        <p:spPr>
          <a:xfrm rot="162489">
            <a:off x="3541350" y="1021740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 rot="162502">
            <a:off x="3784731" y="3328749"/>
            <a:ext cx="2825256" cy="57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 b="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/>
          <p:nvPr/>
        </p:nvSpPr>
        <p:spPr>
          <a:xfrm rot="4642448">
            <a:off x="3025611" y="1176296"/>
            <a:ext cx="693464" cy="725188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rot="-2537103">
            <a:off x="1371902" y="2008619"/>
            <a:ext cx="693456" cy="725220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"/>
          <p:cNvGrpSpPr/>
          <p:nvPr/>
        </p:nvGrpSpPr>
        <p:grpSpPr>
          <a:xfrm>
            <a:off x="603841" y="344530"/>
            <a:ext cx="7936317" cy="4454443"/>
            <a:chOff x="238125" y="847975"/>
            <a:chExt cx="7143400" cy="4009400"/>
          </a:xfrm>
        </p:grpSpPr>
        <p:sp>
          <p:nvSpPr>
            <p:cNvPr id="85" name="Google Shape;85;p4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1752600" y="1487950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600641" y="344530"/>
            <a:ext cx="7936317" cy="4454443"/>
            <a:chOff x="238125" y="847975"/>
            <a:chExt cx="7143400" cy="4009400"/>
          </a:xfrm>
        </p:grpSpPr>
        <p:sp>
          <p:nvSpPr>
            <p:cNvPr id="156" name="Google Shape;156;p6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2088050" y="1436100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3"/>
          <p:cNvGrpSpPr/>
          <p:nvPr/>
        </p:nvGrpSpPr>
        <p:grpSpPr>
          <a:xfrm>
            <a:off x="603841" y="344530"/>
            <a:ext cx="7936317" cy="4454443"/>
            <a:chOff x="238125" y="847975"/>
            <a:chExt cx="7143400" cy="4009400"/>
          </a:xfrm>
        </p:grpSpPr>
        <p:sp>
          <p:nvSpPr>
            <p:cNvPr id="237" name="Google Shape;237;p13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3"/>
          <p:cNvSpPr txBox="1">
            <a:spLocks noGrp="1"/>
          </p:cNvSpPr>
          <p:nvPr>
            <p:ph type="title" hasCustomPrompt="1"/>
          </p:nvPr>
        </p:nvSpPr>
        <p:spPr>
          <a:xfrm flipH="1">
            <a:off x="6528399" y="1840365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 b="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 flipH="1">
            <a:off x="1605317" y="3455700"/>
            <a:ext cx="1721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5815299" y="3474750"/>
            <a:ext cx="1721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 flipH="1">
            <a:off x="3711283" y="3455700"/>
            <a:ext cx="1721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4"/>
          </p:nvPr>
        </p:nvSpPr>
        <p:spPr>
          <a:xfrm flipH="1">
            <a:off x="757213" y="3041175"/>
            <a:ext cx="265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5811075" y="3041175"/>
            <a:ext cx="24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6"/>
          </p:nvPr>
        </p:nvSpPr>
        <p:spPr>
          <a:xfrm flipH="1">
            <a:off x="3290400" y="3041175"/>
            <a:ext cx="2563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 rot="477559">
            <a:off x="3910109" y="1840413"/>
            <a:ext cx="1323752" cy="57768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5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 rot="-498617">
            <a:off x="1469086" y="1840312"/>
            <a:ext cx="1079333" cy="5778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500" b="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"/>
          <p:cNvSpPr/>
          <p:nvPr/>
        </p:nvSpPr>
        <p:spPr>
          <a:xfrm rot="-219180" flipH="1">
            <a:off x="2133166" y="610958"/>
            <a:ext cx="3477645" cy="3951366"/>
          </a:xfrm>
          <a:custGeom>
            <a:avLst/>
            <a:gdLst/>
            <a:ahLst/>
            <a:cxnLst/>
            <a:rect l="l" t="t" r="r" b="b"/>
            <a:pathLst>
              <a:path w="34540" h="39245" extrusionOk="0">
                <a:moveTo>
                  <a:pt x="1" y="0"/>
                </a:moveTo>
                <a:lnTo>
                  <a:pt x="1" y="39245"/>
                </a:lnTo>
                <a:lnTo>
                  <a:pt x="34539" y="39245"/>
                </a:lnTo>
                <a:lnTo>
                  <a:pt x="34539" y="1374"/>
                </a:lnTo>
                <a:cubicBezTo>
                  <a:pt x="34239" y="901"/>
                  <a:pt x="34065" y="395"/>
                  <a:pt x="33702" y="0"/>
                </a:cubicBezTo>
                <a:lnTo>
                  <a:pt x="32818" y="0"/>
                </a:lnTo>
                <a:cubicBezTo>
                  <a:pt x="32660" y="537"/>
                  <a:pt x="32470" y="1074"/>
                  <a:pt x="32628" y="1564"/>
                </a:cubicBezTo>
                <a:cubicBezTo>
                  <a:pt x="33276" y="1864"/>
                  <a:pt x="33197" y="2827"/>
                  <a:pt x="32486" y="3017"/>
                </a:cubicBezTo>
                <a:cubicBezTo>
                  <a:pt x="32419" y="3033"/>
                  <a:pt x="32354" y="3041"/>
                  <a:pt x="32291" y="3041"/>
                </a:cubicBezTo>
                <a:cubicBezTo>
                  <a:pt x="31683" y="3041"/>
                  <a:pt x="31280" y="2330"/>
                  <a:pt x="31681" y="1801"/>
                </a:cubicBezTo>
                <a:lnTo>
                  <a:pt x="31681" y="0"/>
                </a:lnTo>
                <a:lnTo>
                  <a:pt x="30117" y="0"/>
                </a:lnTo>
                <a:cubicBezTo>
                  <a:pt x="30086" y="553"/>
                  <a:pt x="30117" y="1090"/>
                  <a:pt x="30243" y="1627"/>
                </a:cubicBezTo>
                <a:cubicBezTo>
                  <a:pt x="30861" y="2075"/>
                  <a:pt x="30543" y="3034"/>
                  <a:pt x="29807" y="3034"/>
                </a:cubicBezTo>
                <a:cubicBezTo>
                  <a:pt x="29789" y="3034"/>
                  <a:pt x="29772" y="3034"/>
                  <a:pt x="29754" y="3033"/>
                </a:cubicBezTo>
                <a:cubicBezTo>
                  <a:pt x="28980" y="3001"/>
                  <a:pt x="28743" y="1975"/>
                  <a:pt x="29406" y="1596"/>
                </a:cubicBezTo>
                <a:cubicBezTo>
                  <a:pt x="29485" y="1059"/>
                  <a:pt x="29517" y="537"/>
                  <a:pt x="29485" y="0"/>
                </a:cubicBezTo>
                <a:lnTo>
                  <a:pt x="27685" y="0"/>
                </a:lnTo>
                <a:cubicBezTo>
                  <a:pt x="27732" y="632"/>
                  <a:pt x="27827" y="1248"/>
                  <a:pt x="27954" y="1864"/>
                </a:cubicBezTo>
                <a:cubicBezTo>
                  <a:pt x="28265" y="2402"/>
                  <a:pt x="27866" y="3028"/>
                  <a:pt x="27303" y="3028"/>
                </a:cubicBezTo>
                <a:cubicBezTo>
                  <a:pt x="27238" y="3028"/>
                  <a:pt x="27170" y="3019"/>
                  <a:pt x="27101" y="3001"/>
                </a:cubicBezTo>
                <a:cubicBezTo>
                  <a:pt x="26437" y="2843"/>
                  <a:pt x="26295" y="1959"/>
                  <a:pt x="26895" y="1596"/>
                </a:cubicBezTo>
                <a:cubicBezTo>
                  <a:pt x="26943" y="1059"/>
                  <a:pt x="27148" y="553"/>
                  <a:pt x="27038" y="0"/>
                </a:cubicBezTo>
                <a:lnTo>
                  <a:pt x="25064" y="0"/>
                </a:lnTo>
                <a:cubicBezTo>
                  <a:pt x="25127" y="601"/>
                  <a:pt x="25237" y="1185"/>
                  <a:pt x="25379" y="1769"/>
                </a:cubicBezTo>
                <a:cubicBezTo>
                  <a:pt x="25790" y="2286"/>
                  <a:pt x="25411" y="3036"/>
                  <a:pt x="24777" y="3036"/>
                </a:cubicBezTo>
                <a:cubicBezTo>
                  <a:pt x="24751" y="3036"/>
                  <a:pt x="24726" y="3035"/>
                  <a:pt x="24700" y="3033"/>
                </a:cubicBezTo>
                <a:cubicBezTo>
                  <a:pt x="24005" y="2954"/>
                  <a:pt x="23753" y="2085"/>
                  <a:pt x="24290" y="1659"/>
                </a:cubicBezTo>
                <a:cubicBezTo>
                  <a:pt x="24369" y="1106"/>
                  <a:pt x="24384" y="553"/>
                  <a:pt x="24353" y="0"/>
                </a:cubicBezTo>
                <a:lnTo>
                  <a:pt x="23026" y="0"/>
                </a:lnTo>
                <a:cubicBezTo>
                  <a:pt x="22979" y="537"/>
                  <a:pt x="22774" y="1090"/>
                  <a:pt x="22726" y="1643"/>
                </a:cubicBezTo>
                <a:cubicBezTo>
                  <a:pt x="23343" y="2075"/>
                  <a:pt x="23011" y="3034"/>
                  <a:pt x="22274" y="3034"/>
                </a:cubicBezTo>
                <a:cubicBezTo>
                  <a:pt x="22256" y="3034"/>
                  <a:pt x="22239" y="3034"/>
                  <a:pt x="22221" y="3033"/>
                </a:cubicBezTo>
                <a:cubicBezTo>
                  <a:pt x="21447" y="2985"/>
                  <a:pt x="21226" y="1943"/>
                  <a:pt x="21921" y="1580"/>
                </a:cubicBezTo>
                <a:cubicBezTo>
                  <a:pt x="22016" y="1043"/>
                  <a:pt x="22142" y="522"/>
                  <a:pt x="22205" y="0"/>
                </a:cubicBezTo>
                <a:lnTo>
                  <a:pt x="19994" y="0"/>
                </a:lnTo>
                <a:cubicBezTo>
                  <a:pt x="19963" y="506"/>
                  <a:pt x="19836" y="1185"/>
                  <a:pt x="20041" y="1532"/>
                </a:cubicBezTo>
                <a:cubicBezTo>
                  <a:pt x="20752" y="1801"/>
                  <a:pt x="20705" y="2827"/>
                  <a:pt x="19963" y="3017"/>
                </a:cubicBezTo>
                <a:cubicBezTo>
                  <a:pt x="19894" y="3035"/>
                  <a:pt x="19828" y="3043"/>
                  <a:pt x="19763" y="3043"/>
                </a:cubicBezTo>
                <a:cubicBezTo>
                  <a:pt x="19142" y="3043"/>
                  <a:pt x="18731" y="2269"/>
                  <a:pt x="19189" y="1753"/>
                </a:cubicBezTo>
                <a:cubicBezTo>
                  <a:pt x="19189" y="1169"/>
                  <a:pt x="19173" y="585"/>
                  <a:pt x="19141" y="0"/>
                </a:cubicBezTo>
                <a:lnTo>
                  <a:pt x="17767" y="0"/>
                </a:lnTo>
                <a:cubicBezTo>
                  <a:pt x="17752" y="632"/>
                  <a:pt x="17799" y="1280"/>
                  <a:pt x="17941" y="1896"/>
                </a:cubicBezTo>
                <a:cubicBezTo>
                  <a:pt x="18223" y="2431"/>
                  <a:pt x="17826" y="3029"/>
                  <a:pt x="17278" y="3029"/>
                </a:cubicBezTo>
                <a:cubicBezTo>
                  <a:pt x="17211" y="3029"/>
                  <a:pt x="17143" y="3020"/>
                  <a:pt x="17072" y="3001"/>
                </a:cubicBezTo>
                <a:cubicBezTo>
                  <a:pt x="16425" y="2843"/>
                  <a:pt x="16283" y="1990"/>
                  <a:pt x="16836" y="1627"/>
                </a:cubicBezTo>
                <a:cubicBezTo>
                  <a:pt x="16962" y="1090"/>
                  <a:pt x="16994" y="537"/>
                  <a:pt x="16962" y="0"/>
                </a:cubicBezTo>
                <a:lnTo>
                  <a:pt x="15462" y="0"/>
                </a:lnTo>
                <a:cubicBezTo>
                  <a:pt x="15462" y="664"/>
                  <a:pt x="15477" y="1564"/>
                  <a:pt x="15477" y="1975"/>
                </a:cubicBezTo>
                <a:cubicBezTo>
                  <a:pt x="15509" y="2069"/>
                  <a:pt x="15525" y="2164"/>
                  <a:pt x="15525" y="2259"/>
                </a:cubicBezTo>
                <a:cubicBezTo>
                  <a:pt x="15556" y="2701"/>
                  <a:pt x="15209" y="3064"/>
                  <a:pt x="14767" y="3064"/>
                </a:cubicBezTo>
                <a:cubicBezTo>
                  <a:pt x="14325" y="3064"/>
                  <a:pt x="13961" y="2701"/>
                  <a:pt x="13993" y="2259"/>
                </a:cubicBezTo>
                <a:cubicBezTo>
                  <a:pt x="14025" y="1927"/>
                  <a:pt x="14230" y="1643"/>
                  <a:pt x="14546" y="1532"/>
                </a:cubicBezTo>
                <a:cubicBezTo>
                  <a:pt x="14767" y="774"/>
                  <a:pt x="14625" y="601"/>
                  <a:pt x="14719" y="0"/>
                </a:cubicBezTo>
                <a:lnTo>
                  <a:pt x="13393" y="0"/>
                </a:lnTo>
                <a:cubicBezTo>
                  <a:pt x="13251" y="585"/>
                  <a:pt x="12966" y="1122"/>
                  <a:pt x="12809" y="1722"/>
                </a:cubicBezTo>
                <a:cubicBezTo>
                  <a:pt x="13296" y="2239"/>
                  <a:pt x="12911" y="3042"/>
                  <a:pt x="12267" y="3042"/>
                </a:cubicBezTo>
                <a:cubicBezTo>
                  <a:pt x="12203" y="3042"/>
                  <a:pt x="12135" y="3034"/>
                  <a:pt x="12066" y="3017"/>
                </a:cubicBezTo>
                <a:cubicBezTo>
                  <a:pt x="11308" y="2827"/>
                  <a:pt x="11277" y="1753"/>
                  <a:pt x="12035" y="1532"/>
                </a:cubicBezTo>
                <a:cubicBezTo>
                  <a:pt x="12145" y="1027"/>
                  <a:pt x="12272" y="522"/>
                  <a:pt x="12335" y="0"/>
                </a:cubicBezTo>
                <a:lnTo>
                  <a:pt x="10124" y="0"/>
                </a:lnTo>
                <a:cubicBezTo>
                  <a:pt x="10250" y="616"/>
                  <a:pt x="10282" y="1217"/>
                  <a:pt x="10376" y="1817"/>
                </a:cubicBezTo>
                <a:cubicBezTo>
                  <a:pt x="10471" y="1943"/>
                  <a:pt x="10519" y="2101"/>
                  <a:pt x="10519" y="2275"/>
                </a:cubicBezTo>
                <a:cubicBezTo>
                  <a:pt x="10519" y="2718"/>
                  <a:pt x="10153" y="3049"/>
                  <a:pt x="9748" y="3049"/>
                </a:cubicBezTo>
                <a:cubicBezTo>
                  <a:pt x="9647" y="3049"/>
                  <a:pt x="9545" y="3029"/>
                  <a:pt x="9445" y="2985"/>
                </a:cubicBezTo>
                <a:cubicBezTo>
                  <a:pt x="8924" y="2764"/>
                  <a:pt x="8813" y="2085"/>
                  <a:pt x="9224" y="1706"/>
                </a:cubicBezTo>
                <a:cubicBezTo>
                  <a:pt x="9318" y="1138"/>
                  <a:pt x="9397" y="569"/>
                  <a:pt x="9445" y="0"/>
                </a:cubicBezTo>
                <a:lnTo>
                  <a:pt x="7755" y="0"/>
                </a:lnTo>
                <a:cubicBezTo>
                  <a:pt x="7755" y="601"/>
                  <a:pt x="7850" y="1185"/>
                  <a:pt x="7834" y="1769"/>
                </a:cubicBezTo>
                <a:cubicBezTo>
                  <a:pt x="7960" y="1911"/>
                  <a:pt x="8023" y="2085"/>
                  <a:pt x="8023" y="2275"/>
                </a:cubicBezTo>
                <a:cubicBezTo>
                  <a:pt x="8023" y="2725"/>
                  <a:pt x="7658" y="3044"/>
                  <a:pt x="7252" y="3044"/>
                </a:cubicBezTo>
                <a:cubicBezTo>
                  <a:pt x="7131" y="3044"/>
                  <a:pt x="7006" y="3015"/>
                  <a:pt x="6886" y="2954"/>
                </a:cubicBezTo>
                <a:cubicBezTo>
                  <a:pt x="6365" y="2669"/>
                  <a:pt x="6349" y="1927"/>
                  <a:pt x="6839" y="1611"/>
                </a:cubicBezTo>
                <a:cubicBezTo>
                  <a:pt x="6997" y="1090"/>
                  <a:pt x="7076" y="553"/>
                  <a:pt x="7060" y="0"/>
                </a:cubicBezTo>
                <a:lnTo>
                  <a:pt x="5323" y="0"/>
                </a:lnTo>
                <a:lnTo>
                  <a:pt x="5323" y="1769"/>
                </a:lnTo>
                <a:cubicBezTo>
                  <a:pt x="5791" y="2292"/>
                  <a:pt x="5372" y="3054"/>
                  <a:pt x="4755" y="3054"/>
                </a:cubicBezTo>
                <a:cubicBezTo>
                  <a:pt x="4663" y="3054"/>
                  <a:pt x="4568" y="3038"/>
                  <a:pt x="4470" y="3001"/>
                </a:cubicBezTo>
                <a:cubicBezTo>
                  <a:pt x="3728" y="2717"/>
                  <a:pt x="3854" y="1611"/>
                  <a:pt x="4644" y="1501"/>
                </a:cubicBezTo>
                <a:cubicBezTo>
                  <a:pt x="4691" y="995"/>
                  <a:pt x="4707" y="522"/>
                  <a:pt x="4707" y="0"/>
                </a:cubicBezTo>
                <a:lnTo>
                  <a:pt x="2970" y="0"/>
                </a:lnTo>
                <a:cubicBezTo>
                  <a:pt x="2970" y="664"/>
                  <a:pt x="3033" y="1343"/>
                  <a:pt x="2970" y="1990"/>
                </a:cubicBezTo>
                <a:cubicBezTo>
                  <a:pt x="3172" y="2534"/>
                  <a:pt x="2746" y="3038"/>
                  <a:pt x="2252" y="3038"/>
                </a:cubicBezTo>
                <a:cubicBezTo>
                  <a:pt x="2129" y="3038"/>
                  <a:pt x="2003" y="3007"/>
                  <a:pt x="1880" y="2938"/>
                </a:cubicBezTo>
                <a:cubicBezTo>
                  <a:pt x="1248" y="2590"/>
                  <a:pt x="1391" y="1643"/>
                  <a:pt x="2101" y="1517"/>
                </a:cubicBezTo>
                <a:cubicBezTo>
                  <a:pt x="2212" y="1043"/>
                  <a:pt x="2275" y="522"/>
                  <a:pt x="24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38100" dir="5400000" algn="bl" rotWithShape="0">
              <a:srgbClr val="783F04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1"/>
          <p:cNvSpPr/>
          <p:nvPr/>
        </p:nvSpPr>
        <p:spPr>
          <a:xfrm rot="215472">
            <a:off x="5304787" y="1327417"/>
            <a:ext cx="2614238" cy="1857271"/>
          </a:xfrm>
          <a:custGeom>
            <a:avLst/>
            <a:gdLst/>
            <a:ahLst/>
            <a:cxnLst/>
            <a:rect l="l" t="t" r="r" b="b"/>
            <a:pathLst>
              <a:path w="289820" h="205901" extrusionOk="0">
                <a:moveTo>
                  <a:pt x="152726" y="1"/>
                </a:moveTo>
                <a:cubicBezTo>
                  <a:pt x="146425" y="1"/>
                  <a:pt x="140094" y="2767"/>
                  <a:pt x="135797" y="8344"/>
                </a:cubicBezTo>
                <a:lnTo>
                  <a:pt x="10672" y="171715"/>
                </a:lnTo>
                <a:cubicBezTo>
                  <a:pt x="1" y="185692"/>
                  <a:pt x="10011" y="205900"/>
                  <a:pt x="27576" y="205900"/>
                </a:cubicBezTo>
                <a:lnTo>
                  <a:pt x="262717" y="205900"/>
                </a:lnTo>
                <a:cubicBezTo>
                  <a:pt x="279715" y="205900"/>
                  <a:pt x="289820" y="186919"/>
                  <a:pt x="280376" y="172754"/>
                </a:cubicBezTo>
                <a:lnTo>
                  <a:pt x="170266" y="9382"/>
                </a:lnTo>
                <a:cubicBezTo>
                  <a:pt x="166124" y="3145"/>
                  <a:pt x="159443" y="1"/>
                  <a:pt x="152726" y="1"/>
                </a:cubicBezTo>
                <a:close/>
              </a:path>
            </a:pathLst>
          </a:custGeom>
          <a:solidFill>
            <a:srgbClr val="CCEEF7"/>
          </a:solidFill>
          <a:ln>
            <a:noFill/>
          </a:ln>
          <a:effectLst>
            <a:outerShdw blurRad="57150" dist="19050" dir="5400000" algn="bl" rotWithShape="0">
              <a:srgbClr val="783F04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ctrTitle"/>
          </p:nvPr>
        </p:nvSpPr>
        <p:spPr>
          <a:xfrm rot="-219030" flipH="1">
            <a:off x="2453374" y="800824"/>
            <a:ext cx="2761102" cy="2378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8" name="Google Shape;488;p21"/>
          <p:cNvSpPr txBox="1">
            <a:spLocks noGrp="1"/>
          </p:cNvSpPr>
          <p:nvPr>
            <p:ph type="subTitle" idx="1"/>
          </p:nvPr>
        </p:nvSpPr>
        <p:spPr>
          <a:xfrm rot="-219126" flipH="1">
            <a:off x="2515440" y="3328437"/>
            <a:ext cx="2844677" cy="577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2" hasCustomPrompt="1"/>
          </p:nvPr>
        </p:nvSpPr>
        <p:spPr>
          <a:xfrm rot="475373" flipH="1">
            <a:off x="5959838" y="2010223"/>
            <a:ext cx="1384213" cy="9201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4800" b="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21"/>
          <p:cNvSpPr/>
          <p:nvPr/>
        </p:nvSpPr>
        <p:spPr>
          <a:xfrm rot="3182543">
            <a:off x="6257149" y="1160678"/>
            <a:ext cx="892075" cy="932923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1"/>
          <p:cNvGrpSpPr/>
          <p:nvPr/>
        </p:nvGrpSpPr>
        <p:grpSpPr>
          <a:xfrm rot="-219139" flipH="1">
            <a:off x="3487701" y="806754"/>
            <a:ext cx="447049" cy="536618"/>
            <a:chOff x="2279900" y="1356008"/>
            <a:chExt cx="355973" cy="427192"/>
          </a:xfrm>
        </p:grpSpPr>
        <p:sp>
          <p:nvSpPr>
            <p:cNvPr id="492" name="Google Shape;492;p21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D9D9D9">
                    <a:alpha val="67058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3" name="Google Shape;493;p21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" dist="9525" dir="6480000" algn="bl" rotWithShape="0">
                  <a:srgbClr val="BF9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25"/>
          <p:cNvGrpSpPr/>
          <p:nvPr/>
        </p:nvGrpSpPr>
        <p:grpSpPr>
          <a:xfrm>
            <a:off x="600641" y="344530"/>
            <a:ext cx="7936317" cy="4454443"/>
            <a:chOff x="238125" y="847975"/>
            <a:chExt cx="7143400" cy="4009400"/>
          </a:xfrm>
        </p:grpSpPr>
        <p:sp>
          <p:nvSpPr>
            <p:cNvPr id="570" name="Google Shape;570;p25"/>
            <p:cNvSpPr/>
            <p:nvPr/>
          </p:nvSpPr>
          <p:spPr>
            <a:xfrm>
              <a:off x="238475" y="847975"/>
              <a:ext cx="7143050" cy="4009400"/>
            </a:xfrm>
            <a:custGeom>
              <a:avLst/>
              <a:gdLst/>
              <a:ahLst/>
              <a:cxnLst/>
              <a:rect l="l" t="t" r="r" b="b"/>
              <a:pathLst>
                <a:path w="285722" h="160376" extrusionOk="0">
                  <a:moveTo>
                    <a:pt x="5465" y="4426"/>
                  </a:moveTo>
                  <a:cubicBezTo>
                    <a:pt x="6551" y="4426"/>
                    <a:pt x="7593" y="5271"/>
                    <a:pt x="7593" y="6549"/>
                  </a:cubicBezTo>
                  <a:cubicBezTo>
                    <a:pt x="7593" y="7707"/>
                    <a:pt x="6649" y="8651"/>
                    <a:pt x="5491" y="8651"/>
                  </a:cubicBezTo>
                  <a:cubicBezTo>
                    <a:pt x="3604" y="8651"/>
                    <a:pt x="2660" y="6377"/>
                    <a:pt x="3990" y="5047"/>
                  </a:cubicBezTo>
                  <a:cubicBezTo>
                    <a:pt x="4419" y="4618"/>
                    <a:pt x="4947" y="4426"/>
                    <a:pt x="5465" y="4426"/>
                  </a:cubicBezTo>
                  <a:close/>
                  <a:moveTo>
                    <a:pt x="5467" y="12161"/>
                  </a:moveTo>
                  <a:cubicBezTo>
                    <a:pt x="6552" y="12161"/>
                    <a:pt x="7593" y="13003"/>
                    <a:pt x="7593" y="14270"/>
                  </a:cubicBezTo>
                  <a:cubicBezTo>
                    <a:pt x="7593" y="15443"/>
                    <a:pt x="6649" y="16386"/>
                    <a:pt x="5491" y="16386"/>
                  </a:cubicBezTo>
                  <a:cubicBezTo>
                    <a:pt x="3604" y="16386"/>
                    <a:pt x="2660" y="14113"/>
                    <a:pt x="3990" y="12783"/>
                  </a:cubicBezTo>
                  <a:cubicBezTo>
                    <a:pt x="4420" y="12353"/>
                    <a:pt x="4948" y="12161"/>
                    <a:pt x="5467" y="12161"/>
                  </a:cubicBezTo>
                  <a:close/>
                  <a:moveTo>
                    <a:pt x="5465" y="19883"/>
                  </a:moveTo>
                  <a:cubicBezTo>
                    <a:pt x="6551" y="19883"/>
                    <a:pt x="7593" y="20728"/>
                    <a:pt x="7593" y="22006"/>
                  </a:cubicBezTo>
                  <a:cubicBezTo>
                    <a:pt x="7593" y="23164"/>
                    <a:pt x="6649" y="24108"/>
                    <a:pt x="5491" y="24108"/>
                  </a:cubicBezTo>
                  <a:cubicBezTo>
                    <a:pt x="3604" y="24108"/>
                    <a:pt x="2660" y="21834"/>
                    <a:pt x="3990" y="20505"/>
                  </a:cubicBezTo>
                  <a:cubicBezTo>
                    <a:pt x="4419" y="20075"/>
                    <a:pt x="4947" y="19883"/>
                    <a:pt x="5465" y="19883"/>
                  </a:cubicBezTo>
                  <a:close/>
                  <a:moveTo>
                    <a:pt x="5467" y="27618"/>
                  </a:moveTo>
                  <a:cubicBezTo>
                    <a:pt x="6552" y="27618"/>
                    <a:pt x="7593" y="28460"/>
                    <a:pt x="7593" y="29727"/>
                  </a:cubicBezTo>
                  <a:cubicBezTo>
                    <a:pt x="7593" y="30900"/>
                    <a:pt x="6649" y="31844"/>
                    <a:pt x="5491" y="31844"/>
                  </a:cubicBezTo>
                  <a:cubicBezTo>
                    <a:pt x="3604" y="31844"/>
                    <a:pt x="2660" y="29570"/>
                    <a:pt x="3990" y="28240"/>
                  </a:cubicBezTo>
                  <a:cubicBezTo>
                    <a:pt x="4420" y="27810"/>
                    <a:pt x="4948" y="27618"/>
                    <a:pt x="5467" y="27618"/>
                  </a:cubicBezTo>
                  <a:close/>
                  <a:moveTo>
                    <a:pt x="5491" y="35347"/>
                  </a:moveTo>
                  <a:cubicBezTo>
                    <a:pt x="6049" y="35347"/>
                    <a:pt x="6578" y="35576"/>
                    <a:pt x="6978" y="35976"/>
                  </a:cubicBezTo>
                  <a:cubicBezTo>
                    <a:pt x="8387" y="37384"/>
                    <a:pt x="7233" y="39583"/>
                    <a:pt x="5519" y="39583"/>
                  </a:cubicBezTo>
                  <a:cubicBezTo>
                    <a:pt x="5249" y="39583"/>
                    <a:pt x="4966" y="39528"/>
                    <a:pt x="4676" y="39408"/>
                  </a:cubicBezTo>
                  <a:cubicBezTo>
                    <a:pt x="2546" y="38535"/>
                    <a:pt x="3175" y="35347"/>
                    <a:pt x="5491" y="35347"/>
                  </a:cubicBezTo>
                  <a:close/>
                  <a:moveTo>
                    <a:pt x="5465" y="43075"/>
                  </a:moveTo>
                  <a:cubicBezTo>
                    <a:pt x="6551" y="43075"/>
                    <a:pt x="7593" y="43921"/>
                    <a:pt x="7593" y="45199"/>
                  </a:cubicBezTo>
                  <a:cubicBezTo>
                    <a:pt x="7593" y="46357"/>
                    <a:pt x="6649" y="47301"/>
                    <a:pt x="5491" y="47301"/>
                  </a:cubicBezTo>
                  <a:cubicBezTo>
                    <a:pt x="3604" y="47301"/>
                    <a:pt x="2660" y="45027"/>
                    <a:pt x="3990" y="43697"/>
                  </a:cubicBezTo>
                  <a:cubicBezTo>
                    <a:pt x="4419" y="43268"/>
                    <a:pt x="4947" y="43075"/>
                    <a:pt x="5465" y="43075"/>
                  </a:cubicBezTo>
                  <a:close/>
                  <a:moveTo>
                    <a:pt x="5467" y="50811"/>
                  </a:moveTo>
                  <a:cubicBezTo>
                    <a:pt x="6552" y="50811"/>
                    <a:pt x="7593" y="51653"/>
                    <a:pt x="7593" y="52920"/>
                  </a:cubicBezTo>
                  <a:cubicBezTo>
                    <a:pt x="7593" y="54093"/>
                    <a:pt x="6649" y="55036"/>
                    <a:pt x="5491" y="55036"/>
                  </a:cubicBezTo>
                  <a:cubicBezTo>
                    <a:pt x="3604" y="55036"/>
                    <a:pt x="2660" y="52763"/>
                    <a:pt x="3990" y="51433"/>
                  </a:cubicBezTo>
                  <a:cubicBezTo>
                    <a:pt x="4420" y="51003"/>
                    <a:pt x="4948" y="50811"/>
                    <a:pt x="5467" y="50811"/>
                  </a:cubicBezTo>
                  <a:close/>
                  <a:moveTo>
                    <a:pt x="5465" y="58533"/>
                  </a:moveTo>
                  <a:cubicBezTo>
                    <a:pt x="6551" y="58533"/>
                    <a:pt x="7593" y="59378"/>
                    <a:pt x="7593" y="60656"/>
                  </a:cubicBezTo>
                  <a:cubicBezTo>
                    <a:pt x="7593" y="61814"/>
                    <a:pt x="6649" y="62758"/>
                    <a:pt x="5491" y="62758"/>
                  </a:cubicBezTo>
                  <a:cubicBezTo>
                    <a:pt x="3604" y="62758"/>
                    <a:pt x="2660" y="60484"/>
                    <a:pt x="3990" y="59154"/>
                  </a:cubicBezTo>
                  <a:cubicBezTo>
                    <a:pt x="4419" y="58725"/>
                    <a:pt x="4947" y="58533"/>
                    <a:pt x="5465" y="58533"/>
                  </a:cubicBezTo>
                  <a:close/>
                  <a:moveTo>
                    <a:pt x="5467" y="66268"/>
                  </a:moveTo>
                  <a:cubicBezTo>
                    <a:pt x="6552" y="66268"/>
                    <a:pt x="7593" y="67110"/>
                    <a:pt x="7593" y="68377"/>
                  </a:cubicBezTo>
                  <a:cubicBezTo>
                    <a:pt x="7593" y="69550"/>
                    <a:pt x="6649" y="70493"/>
                    <a:pt x="5491" y="70493"/>
                  </a:cubicBezTo>
                  <a:cubicBezTo>
                    <a:pt x="3604" y="70493"/>
                    <a:pt x="2660" y="68220"/>
                    <a:pt x="3990" y="66890"/>
                  </a:cubicBezTo>
                  <a:cubicBezTo>
                    <a:pt x="4420" y="66460"/>
                    <a:pt x="4948" y="66268"/>
                    <a:pt x="5467" y="66268"/>
                  </a:cubicBezTo>
                  <a:close/>
                  <a:moveTo>
                    <a:pt x="5473" y="74000"/>
                  </a:moveTo>
                  <a:cubicBezTo>
                    <a:pt x="6556" y="74000"/>
                    <a:pt x="7593" y="74838"/>
                    <a:pt x="7593" y="76113"/>
                  </a:cubicBezTo>
                  <a:cubicBezTo>
                    <a:pt x="7593" y="77285"/>
                    <a:pt x="6649" y="78229"/>
                    <a:pt x="5491" y="78229"/>
                  </a:cubicBezTo>
                  <a:cubicBezTo>
                    <a:pt x="3604" y="78229"/>
                    <a:pt x="2660" y="75956"/>
                    <a:pt x="3990" y="74626"/>
                  </a:cubicBezTo>
                  <a:cubicBezTo>
                    <a:pt x="4421" y="74194"/>
                    <a:pt x="4953" y="74000"/>
                    <a:pt x="5473" y="74000"/>
                  </a:cubicBezTo>
                  <a:close/>
                  <a:moveTo>
                    <a:pt x="5465" y="81725"/>
                  </a:moveTo>
                  <a:cubicBezTo>
                    <a:pt x="6551" y="81725"/>
                    <a:pt x="7593" y="82571"/>
                    <a:pt x="7593" y="83848"/>
                  </a:cubicBezTo>
                  <a:cubicBezTo>
                    <a:pt x="7593" y="85007"/>
                    <a:pt x="6649" y="85950"/>
                    <a:pt x="5491" y="85950"/>
                  </a:cubicBezTo>
                  <a:cubicBezTo>
                    <a:pt x="3604" y="85950"/>
                    <a:pt x="2660" y="83677"/>
                    <a:pt x="3990" y="82347"/>
                  </a:cubicBezTo>
                  <a:cubicBezTo>
                    <a:pt x="4419" y="81918"/>
                    <a:pt x="4947" y="81725"/>
                    <a:pt x="5465" y="81725"/>
                  </a:cubicBezTo>
                  <a:close/>
                  <a:moveTo>
                    <a:pt x="5467" y="89460"/>
                  </a:moveTo>
                  <a:cubicBezTo>
                    <a:pt x="6552" y="89460"/>
                    <a:pt x="7593" y="90302"/>
                    <a:pt x="7593" y="91570"/>
                  </a:cubicBezTo>
                  <a:cubicBezTo>
                    <a:pt x="7593" y="92742"/>
                    <a:pt x="6649" y="93686"/>
                    <a:pt x="5491" y="93686"/>
                  </a:cubicBezTo>
                  <a:cubicBezTo>
                    <a:pt x="3604" y="93686"/>
                    <a:pt x="2660" y="91413"/>
                    <a:pt x="3990" y="90083"/>
                  </a:cubicBezTo>
                  <a:cubicBezTo>
                    <a:pt x="4420" y="89653"/>
                    <a:pt x="4948" y="89460"/>
                    <a:pt x="5467" y="89460"/>
                  </a:cubicBezTo>
                  <a:close/>
                  <a:moveTo>
                    <a:pt x="5465" y="97182"/>
                  </a:moveTo>
                  <a:cubicBezTo>
                    <a:pt x="6551" y="97182"/>
                    <a:pt x="7593" y="98028"/>
                    <a:pt x="7593" y="99306"/>
                  </a:cubicBezTo>
                  <a:cubicBezTo>
                    <a:pt x="7593" y="100464"/>
                    <a:pt x="6649" y="101422"/>
                    <a:pt x="5491" y="101422"/>
                  </a:cubicBezTo>
                  <a:cubicBezTo>
                    <a:pt x="3604" y="101422"/>
                    <a:pt x="2660" y="99134"/>
                    <a:pt x="3990" y="97804"/>
                  </a:cubicBezTo>
                  <a:cubicBezTo>
                    <a:pt x="4419" y="97375"/>
                    <a:pt x="4947" y="97182"/>
                    <a:pt x="5465" y="97182"/>
                  </a:cubicBezTo>
                  <a:close/>
                  <a:moveTo>
                    <a:pt x="5465" y="104918"/>
                  </a:moveTo>
                  <a:cubicBezTo>
                    <a:pt x="6551" y="104918"/>
                    <a:pt x="7593" y="105763"/>
                    <a:pt x="7593" y="107041"/>
                  </a:cubicBezTo>
                  <a:cubicBezTo>
                    <a:pt x="7593" y="108199"/>
                    <a:pt x="6649" y="109143"/>
                    <a:pt x="5491" y="109143"/>
                  </a:cubicBezTo>
                  <a:cubicBezTo>
                    <a:pt x="3604" y="109143"/>
                    <a:pt x="2660" y="106870"/>
                    <a:pt x="3990" y="105540"/>
                  </a:cubicBezTo>
                  <a:cubicBezTo>
                    <a:pt x="4419" y="105110"/>
                    <a:pt x="4947" y="104918"/>
                    <a:pt x="5465" y="104918"/>
                  </a:cubicBezTo>
                  <a:close/>
                  <a:moveTo>
                    <a:pt x="5467" y="112653"/>
                  </a:moveTo>
                  <a:cubicBezTo>
                    <a:pt x="6552" y="112653"/>
                    <a:pt x="7593" y="113495"/>
                    <a:pt x="7593" y="114763"/>
                  </a:cubicBezTo>
                  <a:cubicBezTo>
                    <a:pt x="7593" y="115935"/>
                    <a:pt x="6649" y="116879"/>
                    <a:pt x="5491" y="116879"/>
                  </a:cubicBezTo>
                  <a:cubicBezTo>
                    <a:pt x="3604" y="116879"/>
                    <a:pt x="2660" y="114605"/>
                    <a:pt x="3990" y="113276"/>
                  </a:cubicBezTo>
                  <a:cubicBezTo>
                    <a:pt x="4420" y="112846"/>
                    <a:pt x="4948" y="112653"/>
                    <a:pt x="5467" y="112653"/>
                  </a:cubicBezTo>
                  <a:close/>
                  <a:moveTo>
                    <a:pt x="5465" y="120375"/>
                  </a:moveTo>
                  <a:cubicBezTo>
                    <a:pt x="6551" y="120375"/>
                    <a:pt x="7593" y="121220"/>
                    <a:pt x="7593" y="122498"/>
                  </a:cubicBezTo>
                  <a:cubicBezTo>
                    <a:pt x="7593" y="123656"/>
                    <a:pt x="6649" y="124600"/>
                    <a:pt x="5491" y="124600"/>
                  </a:cubicBezTo>
                  <a:cubicBezTo>
                    <a:pt x="3604" y="124600"/>
                    <a:pt x="2660" y="122327"/>
                    <a:pt x="3990" y="120997"/>
                  </a:cubicBezTo>
                  <a:cubicBezTo>
                    <a:pt x="4419" y="120567"/>
                    <a:pt x="4947" y="120375"/>
                    <a:pt x="5465" y="120375"/>
                  </a:cubicBezTo>
                  <a:close/>
                  <a:moveTo>
                    <a:pt x="5467" y="128110"/>
                  </a:moveTo>
                  <a:cubicBezTo>
                    <a:pt x="6552" y="128110"/>
                    <a:pt x="7593" y="128952"/>
                    <a:pt x="7593" y="130220"/>
                  </a:cubicBezTo>
                  <a:cubicBezTo>
                    <a:pt x="7593" y="131392"/>
                    <a:pt x="6649" y="132336"/>
                    <a:pt x="5491" y="132336"/>
                  </a:cubicBezTo>
                  <a:cubicBezTo>
                    <a:pt x="3604" y="132336"/>
                    <a:pt x="2660" y="130062"/>
                    <a:pt x="3990" y="128733"/>
                  </a:cubicBezTo>
                  <a:cubicBezTo>
                    <a:pt x="4420" y="128303"/>
                    <a:pt x="4948" y="128110"/>
                    <a:pt x="5467" y="128110"/>
                  </a:cubicBezTo>
                  <a:close/>
                  <a:moveTo>
                    <a:pt x="5465" y="135832"/>
                  </a:moveTo>
                  <a:cubicBezTo>
                    <a:pt x="6551" y="135832"/>
                    <a:pt x="7593" y="136677"/>
                    <a:pt x="7593" y="137955"/>
                  </a:cubicBezTo>
                  <a:cubicBezTo>
                    <a:pt x="7593" y="139114"/>
                    <a:pt x="6649" y="140072"/>
                    <a:pt x="5491" y="140072"/>
                  </a:cubicBezTo>
                  <a:cubicBezTo>
                    <a:pt x="3604" y="140072"/>
                    <a:pt x="2660" y="137784"/>
                    <a:pt x="3990" y="136454"/>
                  </a:cubicBezTo>
                  <a:cubicBezTo>
                    <a:pt x="4419" y="136024"/>
                    <a:pt x="4947" y="135832"/>
                    <a:pt x="5465" y="135832"/>
                  </a:cubicBezTo>
                  <a:close/>
                  <a:moveTo>
                    <a:pt x="5465" y="143568"/>
                  </a:moveTo>
                  <a:cubicBezTo>
                    <a:pt x="6551" y="143568"/>
                    <a:pt x="7593" y="144413"/>
                    <a:pt x="7593" y="145691"/>
                  </a:cubicBezTo>
                  <a:cubicBezTo>
                    <a:pt x="7593" y="146849"/>
                    <a:pt x="6649" y="147793"/>
                    <a:pt x="5491" y="147793"/>
                  </a:cubicBezTo>
                  <a:cubicBezTo>
                    <a:pt x="3604" y="147793"/>
                    <a:pt x="2660" y="145519"/>
                    <a:pt x="3990" y="144190"/>
                  </a:cubicBezTo>
                  <a:cubicBezTo>
                    <a:pt x="4419" y="143760"/>
                    <a:pt x="4947" y="143568"/>
                    <a:pt x="5465" y="143568"/>
                  </a:cubicBezTo>
                  <a:close/>
                  <a:moveTo>
                    <a:pt x="5467" y="151303"/>
                  </a:moveTo>
                  <a:cubicBezTo>
                    <a:pt x="6552" y="151303"/>
                    <a:pt x="7593" y="152145"/>
                    <a:pt x="7593" y="153412"/>
                  </a:cubicBezTo>
                  <a:cubicBezTo>
                    <a:pt x="7593" y="154585"/>
                    <a:pt x="6649" y="155529"/>
                    <a:pt x="5491" y="155529"/>
                  </a:cubicBezTo>
                  <a:cubicBezTo>
                    <a:pt x="3604" y="155529"/>
                    <a:pt x="2660" y="153255"/>
                    <a:pt x="3990" y="151925"/>
                  </a:cubicBezTo>
                  <a:cubicBezTo>
                    <a:pt x="4420" y="151495"/>
                    <a:pt x="4948" y="151303"/>
                    <a:pt x="5467" y="151303"/>
                  </a:cubicBezTo>
                  <a:close/>
                  <a:moveTo>
                    <a:pt x="0" y="0"/>
                  </a:moveTo>
                  <a:lnTo>
                    <a:pt x="0" y="160376"/>
                  </a:lnTo>
                  <a:lnTo>
                    <a:pt x="285722" y="160376"/>
                  </a:lnTo>
                  <a:lnTo>
                    <a:pt x="285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6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238125" y="111462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238125" y="13259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238125" y="1747725"/>
              <a:ext cx="99400" cy="3600"/>
            </a:xfrm>
            <a:custGeom>
              <a:avLst/>
              <a:gdLst/>
              <a:ahLst/>
              <a:cxnLst/>
              <a:rect l="l" t="t" r="r" b="b"/>
              <a:pathLst>
                <a:path w="3976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861" y="143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38125" y="3013875"/>
              <a:ext cx="7138400" cy="3600"/>
            </a:xfrm>
            <a:custGeom>
              <a:avLst/>
              <a:gdLst/>
              <a:ahLst/>
              <a:cxnLst/>
              <a:rect l="l" t="t" r="r" b="b"/>
              <a:pathLst>
                <a:path w="285536" h="144" extrusionOk="0">
                  <a:moveTo>
                    <a:pt x="0" y="1"/>
                  </a:moveTo>
                  <a:lnTo>
                    <a:pt x="0" y="144"/>
                  </a:lnTo>
                  <a:lnTo>
                    <a:pt x="285536" y="144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238125" y="32251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238125" y="343605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238125" y="3646975"/>
              <a:ext cx="7138400" cy="3575"/>
            </a:xfrm>
            <a:custGeom>
              <a:avLst/>
              <a:gdLst/>
              <a:ahLst/>
              <a:cxnLst/>
              <a:rect l="l" t="t" r="r" b="b"/>
              <a:pathLst>
                <a:path w="285536" h="143" extrusionOk="0">
                  <a:moveTo>
                    <a:pt x="0" y="0"/>
                  </a:moveTo>
                  <a:lnTo>
                    <a:pt x="0" y="143"/>
                  </a:lnTo>
                  <a:lnTo>
                    <a:pt x="285536" y="143"/>
                  </a:lnTo>
                  <a:lnTo>
                    <a:pt x="285536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38125" y="1536800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876" y="130"/>
                  </a:lnTo>
                  <a:cubicBezTo>
                    <a:pt x="5076" y="72"/>
                    <a:pt x="5280" y="44"/>
                    <a:pt x="5484" y="44"/>
                  </a:cubicBezTo>
                  <a:cubicBezTo>
                    <a:pt x="5687" y="44"/>
                    <a:pt x="5891" y="72"/>
                    <a:pt x="6091" y="130"/>
                  </a:cubicBezTo>
                  <a:lnTo>
                    <a:pt x="285536" y="130"/>
                  </a:lnTo>
                  <a:lnTo>
                    <a:pt x="285536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337125" y="1747725"/>
              <a:ext cx="750" cy="725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" y="0"/>
                  </a:moveTo>
                  <a:lnTo>
                    <a:pt x="1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13275" y="1747725"/>
              <a:ext cx="6963250" cy="3600"/>
            </a:xfrm>
            <a:custGeom>
              <a:avLst/>
              <a:gdLst/>
              <a:ahLst/>
              <a:cxnLst/>
              <a:rect l="l" t="t" r="r" b="b"/>
              <a:pathLst>
                <a:path w="278530" h="144" extrusionOk="0">
                  <a:moveTo>
                    <a:pt x="0" y="0"/>
                  </a:moveTo>
                  <a:cubicBezTo>
                    <a:pt x="43" y="43"/>
                    <a:pt x="86" y="86"/>
                    <a:pt x="115" y="143"/>
                  </a:cubicBezTo>
                  <a:lnTo>
                    <a:pt x="278530" y="143"/>
                  </a:lnTo>
                  <a:lnTo>
                    <a:pt x="2785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238125" y="1958975"/>
              <a:ext cx="88300" cy="3250"/>
            </a:xfrm>
            <a:custGeom>
              <a:avLst/>
              <a:gdLst/>
              <a:ahLst/>
              <a:cxnLst/>
              <a:rect l="l" t="t" r="r" b="b"/>
              <a:pathLst>
                <a:path w="353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89" y="130"/>
                  </a:lnTo>
                  <a:cubicBezTo>
                    <a:pt x="3503" y="87"/>
                    <a:pt x="3518" y="44"/>
                    <a:pt x="3532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424725" y="1958975"/>
              <a:ext cx="6951800" cy="3250"/>
            </a:xfrm>
            <a:custGeom>
              <a:avLst/>
              <a:gdLst/>
              <a:ahLst/>
              <a:cxnLst/>
              <a:rect l="l" t="t" r="r" b="b"/>
              <a:pathLst>
                <a:path w="278072" h="130" extrusionOk="0">
                  <a:moveTo>
                    <a:pt x="0" y="1"/>
                  </a:moveTo>
                  <a:cubicBezTo>
                    <a:pt x="29" y="44"/>
                    <a:pt x="43" y="87"/>
                    <a:pt x="57" y="130"/>
                  </a:cubicBezTo>
                  <a:lnTo>
                    <a:pt x="278072" y="130"/>
                  </a:lnTo>
                  <a:lnTo>
                    <a:pt x="278072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38125" y="2169900"/>
              <a:ext cx="85100" cy="3225"/>
            </a:xfrm>
            <a:custGeom>
              <a:avLst/>
              <a:gdLst/>
              <a:ahLst/>
              <a:cxnLst/>
              <a:rect l="l" t="t" r="r" b="b"/>
              <a:pathLst>
                <a:path w="3404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403" y="129"/>
                  </a:lnTo>
                  <a:lnTo>
                    <a:pt x="3403" y="43"/>
                  </a:lnTo>
                  <a:cubicBezTo>
                    <a:pt x="3389" y="29"/>
                    <a:pt x="3389" y="14"/>
                    <a:pt x="34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428300" y="2169900"/>
              <a:ext cx="6948575" cy="3225"/>
            </a:xfrm>
            <a:custGeom>
              <a:avLst/>
              <a:gdLst/>
              <a:ahLst/>
              <a:cxnLst/>
              <a:rect l="l" t="t" r="r" b="b"/>
              <a:pathLst>
                <a:path w="277943" h="129" extrusionOk="0">
                  <a:moveTo>
                    <a:pt x="0" y="0"/>
                  </a:moveTo>
                  <a:cubicBezTo>
                    <a:pt x="0" y="14"/>
                    <a:pt x="0" y="29"/>
                    <a:pt x="0" y="43"/>
                  </a:cubicBezTo>
                  <a:lnTo>
                    <a:pt x="0" y="129"/>
                  </a:lnTo>
                  <a:lnTo>
                    <a:pt x="277943" y="129"/>
                  </a:lnTo>
                  <a:lnTo>
                    <a:pt x="277943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238125" y="2380800"/>
              <a:ext cx="88675" cy="3600"/>
            </a:xfrm>
            <a:custGeom>
              <a:avLst/>
              <a:gdLst/>
              <a:ahLst/>
              <a:cxnLst/>
              <a:rect l="l" t="t" r="r" b="b"/>
              <a:pathLst>
                <a:path w="3547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546" y="143"/>
                  </a:lnTo>
                  <a:cubicBezTo>
                    <a:pt x="3532" y="101"/>
                    <a:pt x="3518" y="58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424725" y="2380800"/>
              <a:ext cx="6951800" cy="3600"/>
            </a:xfrm>
            <a:custGeom>
              <a:avLst/>
              <a:gdLst/>
              <a:ahLst/>
              <a:cxnLst/>
              <a:rect l="l" t="t" r="r" b="b"/>
              <a:pathLst>
                <a:path w="278072" h="144" extrusionOk="0">
                  <a:moveTo>
                    <a:pt x="43" y="0"/>
                  </a:moveTo>
                  <a:cubicBezTo>
                    <a:pt x="29" y="58"/>
                    <a:pt x="14" y="101"/>
                    <a:pt x="0" y="143"/>
                  </a:cubicBezTo>
                  <a:lnTo>
                    <a:pt x="278072" y="143"/>
                  </a:lnTo>
                  <a:lnTo>
                    <a:pt x="278072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238125" y="2592075"/>
              <a:ext cx="100825" cy="3225"/>
            </a:xfrm>
            <a:custGeom>
              <a:avLst/>
              <a:gdLst/>
              <a:ahLst/>
              <a:cxnLst/>
              <a:rect l="l" t="t" r="r" b="b"/>
              <a:pathLst>
                <a:path w="4033" h="129" extrusionOk="0">
                  <a:moveTo>
                    <a:pt x="0" y="0"/>
                  </a:moveTo>
                  <a:lnTo>
                    <a:pt x="0" y="129"/>
                  </a:lnTo>
                  <a:lnTo>
                    <a:pt x="4032" y="129"/>
                  </a:lnTo>
                  <a:cubicBezTo>
                    <a:pt x="3989" y="86"/>
                    <a:pt x="3947" y="43"/>
                    <a:pt x="3904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412550" y="2592075"/>
              <a:ext cx="6963975" cy="3225"/>
            </a:xfrm>
            <a:custGeom>
              <a:avLst/>
              <a:gdLst/>
              <a:ahLst/>
              <a:cxnLst/>
              <a:rect l="l" t="t" r="r" b="b"/>
              <a:pathLst>
                <a:path w="278559" h="129" extrusionOk="0">
                  <a:moveTo>
                    <a:pt x="130" y="0"/>
                  </a:moveTo>
                  <a:cubicBezTo>
                    <a:pt x="87" y="43"/>
                    <a:pt x="44" y="86"/>
                    <a:pt x="1" y="129"/>
                  </a:cubicBezTo>
                  <a:lnTo>
                    <a:pt x="278559" y="129"/>
                  </a:lnTo>
                  <a:lnTo>
                    <a:pt x="278559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38125" y="2802975"/>
              <a:ext cx="7138400" cy="3250"/>
            </a:xfrm>
            <a:custGeom>
              <a:avLst/>
              <a:gdLst/>
              <a:ahLst/>
              <a:cxnLst/>
              <a:rect l="l" t="t" r="r" b="b"/>
              <a:pathLst>
                <a:path w="285536" h="130" extrusionOk="0">
                  <a:moveTo>
                    <a:pt x="0" y="0"/>
                  </a:moveTo>
                  <a:lnTo>
                    <a:pt x="0" y="129"/>
                  </a:lnTo>
                  <a:lnTo>
                    <a:pt x="285536" y="129"/>
                  </a:lnTo>
                  <a:lnTo>
                    <a:pt x="285536" y="0"/>
                  </a:lnTo>
                  <a:lnTo>
                    <a:pt x="5791" y="0"/>
                  </a:lnTo>
                  <a:cubicBezTo>
                    <a:pt x="5698" y="15"/>
                    <a:pt x="5602" y="22"/>
                    <a:pt x="5503" y="22"/>
                  </a:cubicBezTo>
                  <a:cubicBezTo>
                    <a:pt x="5405" y="22"/>
                    <a:pt x="5305" y="15"/>
                    <a:pt x="5205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238125" y="3858225"/>
              <a:ext cx="130500" cy="3250"/>
            </a:xfrm>
            <a:custGeom>
              <a:avLst/>
              <a:gdLst/>
              <a:ahLst/>
              <a:cxnLst/>
              <a:rect l="l" t="t" r="r" b="b"/>
              <a:pathLst>
                <a:path w="5220" h="130" extrusionOk="0">
                  <a:moveTo>
                    <a:pt x="0" y="1"/>
                  </a:moveTo>
                  <a:lnTo>
                    <a:pt x="0" y="129"/>
                  </a:lnTo>
                  <a:lnTo>
                    <a:pt x="4704" y="129"/>
                  </a:lnTo>
                  <a:cubicBezTo>
                    <a:pt x="4876" y="58"/>
                    <a:pt x="5033" y="15"/>
                    <a:pt x="5219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382900" y="3858225"/>
              <a:ext cx="6993625" cy="3250"/>
            </a:xfrm>
            <a:custGeom>
              <a:avLst/>
              <a:gdLst/>
              <a:ahLst/>
              <a:cxnLst/>
              <a:rect l="l" t="t" r="r" b="b"/>
              <a:pathLst>
                <a:path w="279745" h="130" extrusionOk="0">
                  <a:moveTo>
                    <a:pt x="0" y="1"/>
                  </a:moveTo>
                  <a:cubicBezTo>
                    <a:pt x="172" y="15"/>
                    <a:pt x="343" y="58"/>
                    <a:pt x="501" y="129"/>
                  </a:cubicBezTo>
                  <a:lnTo>
                    <a:pt x="279745" y="129"/>
                  </a:lnTo>
                  <a:lnTo>
                    <a:pt x="279745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38125" y="4069125"/>
              <a:ext cx="97600" cy="3250"/>
            </a:xfrm>
            <a:custGeom>
              <a:avLst/>
              <a:gdLst/>
              <a:ahLst/>
              <a:cxnLst/>
              <a:rect l="l" t="t" r="r" b="b"/>
              <a:pathLst>
                <a:path w="39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804" y="130"/>
                  </a:lnTo>
                  <a:cubicBezTo>
                    <a:pt x="3832" y="87"/>
                    <a:pt x="3875" y="44"/>
                    <a:pt x="3904" y="1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415425" y="4069125"/>
              <a:ext cx="6961100" cy="3250"/>
            </a:xfrm>
            <a:custGeom>
              <a:avLst/>
              <a:gdLst/>
              <a:ahLst/>
              <a:cxnLst/>
              <a:rect l="l" t="t" r="r" b="b"/>
              <a:pathLst>
                <a:path w="278444" h="130" extrusionOk="0">
                  <a:moveTo>
                    <a:pt x="0" y="1"/>
                  </a:moveTo>
                  <a:cubicBezTo>
                    <a:pt x="43" y="44"/>
                    <a:pt x="72" y="87"/>
                    <a:pt x="115" y="130"/>
                  </a:cubicBezTo>
                  <a:lnTo>
                    <a:pt x="278444" y="130"/>
                  </a:lnTo>
                  <a:lnTo>
                    <a:pt x="278444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25775" y="4280050"/>
              <a:ext cx="6950750" cy="3600"/>
            </a:xfrm>
            <a:custGeom>
              <a:avLst/>
              <a:gdLst/>
              <a:ahLst/>
              <a:cxnLst/>
              <a:rect l="l" t="t" r="r" b="b"/>
              <a:pathLst>
                <a:path w="278030" h="144" extrusionOk="0">
                  <a:moveTo>
                    <a:pt x="1" y="0"/>
                  </a:moveTo>
                  <a:cubicBezTo>
                    <a:pt x="15" y="43"/>
                    <a:pt x="30" y="86"/>
                    <a:pt x="44" y="143"/>
                  </a:cubicBezTo>
                  <a:lnTo>
                    <a:pt x="278030" y="143"/>
                  </a:lnTo>
                  <a:lnTo>
                    <a:pt x="278030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238125" y="4280050"/>
              <a:ext cx="87600" cy="3600"/>
            </a:xfrm>
            <a:custGeom>
              <a:avLst/>
              <a:gdLst/>
              <a:ahLst/>
              <a:cxnLst/>
              <a:rect l="l" t="t" r="r" b="b"/>
              <a:pathLst>
                <a:path w="3504" h="144" extrusionOk="0">
                  <a:moveTo>
                    <a:pt x="0" y="0"/>
                  </a:moveTo>
                  <a:lnTo>
                    <a:pt x="0" y="143"/>
                  </a:lnTo>
                  <a:lnTo>
                    <a:pt x="3460" y="143"/>
                  </a:lnTo>
                  <a:cubicBezTo>
                    <a:pt x="3475" y="86"/>
                    <a:pt x="3489" y="43"/>
                    <a:pt x="3503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428300" y="4491300"/>
              <a:ext cx="6948575" cy="3250"/>
            </a:xfrm>
            <a:custGeom>
              <a:avLst/>
              <a:gdLst/>
              <a:ahLst/>
              <a:cxnLst/>
              <a:rect l="l" t="t" r="r" b="b"/>
              <a:pathLst>
                <a:path w="277943" h="130" extrusionOk="0">
                  <a:moveTo>
                    <a:pt x="0" y="1"/>
                  </a:moveTo>
                  <a:lnTo>
                    <a:pt x="0" y="130"/>
                  </a:lnTo>
                  <a:lnTo>
                    <a:pt x="277943" y="130"/>
                  </a:lnTo>
                  <a:lnTo>
                    <a:pt x="27794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238125" y="4491300"/>
              <a:ext cx="85100" cy="3250"/>
            </a:xfrm>
            <a:custGeom>
              <a:avLst/>
              <a:gdLst/>
              <a:ahLst/>
              <a:cxnLst/>
              <a:rect l="l" t="t" r="r" b="b"/>
              <a:pathLst>
                <a:path w="3404" h="130" extrusionOk="0">
                  <a:moveTo>
                    <a:pt x="0" y="1"/>
                  </a:moveTo>
                  <a:lnTo>
                    <a:pt x="0" y="130"/>
                  </a:lnTo>
                  <a:lnTo>
                    <a:pt x="3403" y="13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423650" y="4702225"/>
              <a:ext cx="6952875" cy="3225"/>
            </a:xfrm>
            <a:custGeom>
              <a:avLst/>
              <a:gdLst/>
              <a:ahLst/>
              <a:cxnLst/>
              <a:rect l="l" t="t" r="r" b="b"/>
              <a:pathLst>
                <a:path w="278115" h="129" extrusionOk="0">
                  <a:moveTo>
                    <a:pt x="57" y="0"/>
                  </a:moveTo>
                  <a:cubicBezTo>
                    <a:pt x="29" y="43"/>
                    <a:pt x="14" y="86"/>
                    <a:pt x="0" y="129"/>
                  </a:cubicBezTo>
                  <a:lnTo>
                    <a:pt x="278115" y="129"/>
                  </a:lnTo>
                  <a:lnTo>
                    <a:pt x="278115" y="0"/>
                  </a:ln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238125" y="4702225"/>
              <a:ext cx="89750" cy="3225"/>
            </a:xfrm>
            <a:custGeom>
              <a:avLst/>
              <a:gdLst/>
              <a:ahLst/>
              <a:cxnLst/>
              <a:rect l="l" t="t" r="r" b="b"/>
              <a:pathLst>
                <a:path w="3590" h="129" extrusionOk="0">
                  <a:moveTo>
                    <a:pt x="0" y="0"/>
                  </a:moveTo>
                  <a:lnTo>
                    <a:pt x="0" y="129"/>
                  </a:lnTo>
                  <a:lnTo>
                    <a:pt x="3589" y="129"/>
                  </a:lnTo>
                  <a:cubicBezTo>
                    <a:pt x="3575" y="86"/>
                    <a:pt x="3546" y="43"/>
                    <a:pt x="3532" y="0"/>
                  </a:cubicBezTo>
                  <a:close/>
                </a:path>
              </a:pathLst>
            </a:custGeom>
            <a:solidFill>
              <a:srgbClr val="A1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5"/>
          <p:cNvSpPr txBox="1">
            <a:spLocks noGrp="1"/>
          </p:cNvSpPr>
          <p:nvPr>
            <p:ph type="body" idx="1"/>
          </p:nvPr>
        </p:nvSpPr>
        <p:spPr>
          <a:xfrm>
            <a:off x="1150925" y="1293325"/>
            <a:ext cx="3427500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01" name="Google Shape;601;p2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body" idx="2"/>
          </p:nvPr>
        </p:nvSpPr>
        <p:spPr>
          <a:xfrm>
            <a:off x="4669500" y="1293325"/>
            <a:ext cx="3754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2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 Negative Light"/>
              <a:buChar char="●"/>
              <a:defRPr sz="18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 Light"/>
              <a:buChar char="○"/>
              <a:defRPr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■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●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○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■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●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 Negative Light"/>
              <a:buChar char="○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ignika Negative Light"/>
              <a:buChar char="■"/>
              <a:defRPr sz="1200">
                <a:solidFill>
                  <a:schemeClr val="dk1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9" r:id="rId6"/>
    <p:sldLayoutId id="2147483667" r:id="rId7"/>
    <p:sldLayoutId id="2147483671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r01.com/194255.html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2"/>
          <p:cNvSpPr txBox="1">
            <a:spLocks noGrp="1"/>
          </p:cNvSpPr>
          <p:nvPr>
            <p:ph type="ctrTitle"/>
          </p:nvPr>
        </p:nvSpPr>
        <p:spPr>
          <a:xfrm>
            <a:off x="2881142" y="952020"/>
            <a:ext cx="3257400" cy="17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Adobe Gothic Std B"/>
                <a:ea typeface="微軟正黑體" panose="020B0604030504040204" pitchFamily="34" charset="-120"/>
              </a:rPr>
              <a:t>KOTLIN</a:t>
            </a:r>
            <a:endParaRPr sz="5400" b="1" dirty="0">
              <a:latin typeface="Adobe Gothic Std B"/>
              <a:ea typeface="微軟正黑體" panose="020B0604030504040204" pitchFamily="34" charset="-120"/>
            </a:endParaRPr>
          </a:p>
        </p:txBody>
      </p:sp>
      <p:sp>
        <p:nvSpPr>
          <p:cNvPr id="698" name="Google Shape;698;p32"/>
          <p:cNvSpPr txBox="1">
            <a:spLocks noGrp="1"/>
          </p:cNvSpPr>
          <p:nvPr>
            <p:ph type="subTitle" idx="1"/>
          </p:nvPr>
        </p:nvSpPr>
        <p:spPr>
          <a:xfrm rot="1327">
            <a:off x="3313133" y="3060961"/>
            <a:ext cx="2517734" cy="1286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資工二甲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407261439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張鈞奕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407261128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康智絜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407261427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彭玟瑄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407261441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黃玟瑄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99" name="Google Shape;699;p32"/>
          <p:cNvGrpSpPr/>
          <p:nvPr/>
        </p:nvGrpSpPr>
        <p:grpSpPr>
          <a:xfrm>
            <a:off x="6738608" y="542575"/>
            <a:ext cx="1801551" cy="1807551"/>
            <a:chOff x="6966933" y="849500"/>
            <a:chExt cx="1801551" cy="1807551"/>
          </a:xfrm>
        </p:grpSpPr>
        <p:grpSp>
          <p:nvGrpSpPr>
            <p:cNvPr id="700" name="Google Shape;700;p32"/>
            <p:cNvGrpSpPr/>
            <p:nvPr/>
          </p:nvGrpSpPr>
          <p:grpSpPr>
            <a:xfrm rot="475911">
              <a:off x="7069452" y="952018"/>
              <a:ext cx="1596514" cy="1596514"/>
              <a:chOff x="1189525" y="238125"/>
              <a:chExt cx="5208300" cy="5208300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1189525" y="238125"/>
                <a:ext cx="5208300" cy="5208300"/>
              </a:xfrm>
              <a:custGeom>
                <a:avLst/>
                <a:gdLst/>
                <a:ahLst/>
                <a:cxnLst/>
                <a:rect l="l" t="t" r="r" b="b"/>
                <a:pathLst>
                  <a:path w="208332" h="208332" extrusionOk="0">
                    <a:moveTo>
                      <a:pt x="208332" y="0"/>
                    </a:moveTo>
                    <a:lnTo>
                      <a:pt x="208332" y="170651"/>
                    </a:lnTo>
                    <a:cubicBezTo>
                      <a:pt x="208332" y="170912"/>
                      <a:pt x="208332" y="171086"/>
                      <a:pt x="208332" y="171260"/>
                    </a:cubicBezTo>
                    <a:cubicBezTo>
                      <a:pt x="208245" y="171695"/>
                      <a:pt x="208158" y="172043"/>
                      <a:pt x="208071" y="172391"/>
                    </a:cubicBezTo>
                    <a:cubicBezTo>
                      <a:pt x="207984" y="172565"/>
                      <a:pt x="207984" y="172740"/>
                      <a:pt x="207897" y="172914"/>
                    </a:cubicBezTo>
                    <a:cubicBezTo>
                      <a:pt x="207897" y="173001"/>
                      <a:pt x="207810" y="173175"/>
                      <a:pt x="207723" y="173349"/>
                    </a:cubicBezTo>
                    <a:cubicBezTo>
                      <a:pt x="207635" y="173523"/>
                      <a:pt x="207548" y="173697"/>
                      <a:pt x="207461" y="173871"/>
                    </a:cubicBezTo>
                    <a:cubicBezTo>
                      <a:pt x="207287" y="174219"/>
                      <a:pt x="207113" y="174480"/>
                      <a:pt x="206852" y="174741"/>
                    </a:cubicBezTo>
                    <a:cubicBezTo>
                      <a:pt x="206765" y="174915"/>
                      <a:pt x="206678" y="175002"/>
                      <a:pt x="206591" y="175176"/>
                    </a:cubicBezTo>
                    <a:cubicBezTo>
                      <a:pt x="206330" y="175350"/>
                      <a:pt x="206156" y="175611"/>
                      <a:pt x="205895" y="175785"/>
                    </a:cubicBezTo>
                    <a:cubicBezTo>
                      <a:pt x="205808" y="175872"/>
                      <a:pt x="205721" y="175959"/>
                      <a:pt x="205547" y="176046"/>
                    </a:cubicBezTo>
                    <a:cubicBezTo>
                      <a:pt x="205460" y="176133"/>
                      <a:pt x="205373" y="176220"/>
                      <a:pt x="205199" y="176307"/>
                    </a:cubicBezTo>
                    <a:lnTo>
                      <a:pt x="204851" y="176569"/>
                    </a:lnTo>
                    <a:cubicBezTo>
                      <a:pt x="204416" y="176743"/>
                      <a:pt x="204068" y="176917"/>
                      <a:pt x="203632" y="177091"/>
                    </a:cubicBezTo>
                    <a:cubicBezTo>
                      <a:pt x="203458" y="177091"/>
                      <a:pt x="203371" y="177178"/>
                      <a:pt x="203197" y="177178"/>
                    </a:cubicBezTo>
                    <a:lnTo>
                      <a:pt x="202849" y="177265"/>
                    </a:lnTo>
                    <a:cubicBezTo>
                      <a:pt x="202675" y="177265"/>
                      <a:pt x="202588" y="177265"/>
                      <a:pt x="202414" y="177265"/>
                    </a:cubicBezTo>
                    <a:cubicBezTo>
                      <a:pt x="202327" y="177265"/>
                      <a:pt x="202240" y="177265"/>
                      <a:pt x="202153" y="177265"/>
                    </a:cubicBezTo>
                    <a:lnTo>
                      <a:pt x="201892" y="177265"/>
                    </a:lnTo>
                    <a:lnTo>
                      <a:pt x="201283" y="177265"/>
                    </a:lnTo>
                    <a:cubicBezTo>
                      <a:pt x="200848" y="177265"/>
                      <a:pt x="200500" y="177178"/>
                      <a:pt x="200065" y="177091"/>
                    </a:cubicBezTo>
                    <a:cubicBezTo>
                      <a:pt x="199978" y="177004"/>
                      <a:pt x="199890" y="177004"/>
                      <a:pt x="199716" y="176917"/>
                    </a:cubicBezTo>
                    <a:cubicBezTo>
                      <a:pt x="194147" y="175089"/>
                      <a:pt x="189187" y="166996"/>
                      <a:pt x="189187" y="166996"/>
                    </a:cubicBezTo>
                    <a:cubicBezTo>
                      <a:pt x="189187" y="166996"/>
                      <a:pt x="120178" y="208332"/>
                      <a:pt x="37594" y="208332"/>
                    </a:cubicBezTo>
                    <a:lnTo>
                      <a:pt x="0" y="2083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9E"/>
              </a:solidFill>
              <a:ln>
                <a:noFill/>
              </a:ln>
              <a:effectLst>
                <a:outerShdw blurRad="100013" dist="19050" dir="5400000" algn="bl" rotWithShape="0">
                  <a:srgbClr val="999999">
                    <a:alpha val="4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6221575" y="4671900"/>
                <a:ext cx="2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" extrusionOk="0">
                    <a:moveTo>
                      <a:pt x="871" y="1"/>
                    </a:moveTo>
                    <a:cubicBezTo>
                      <a:pt x="784" y="1"/>
                      <a:pt x="697" y="1"/>
                      <a:pt x="610" y="1"/>
                    </a:cubicBezTo>
                    <a:cubicBezTo>
                      <a:pt x="349" y="1"/>
                      <a:pt x="175" y="1"/>
                      <a:pt x="1" y="1"/>
                    </a:cubicBezTo>
                    <a:lnTo>
                      <a:pt x="610" y="1"/>
                    </a:lnTo>
                    <a:close/>
                  </a:path>
                </a:pathLst>
              </a:custGeom>
              <a:solidFill>
                <a:srgbClr val="F0DC7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1189525" y="238125"/>
                <a:ext cx="5208300" cy="965950"/>
              </a:xfrm>
              <a:custGeom>
                <a:avLst/>
                <a:gdLst/>
                <a:ahLst/>
                <a:cxnLst/>
                <a:rect l="l" t="t" r="r" b="b"/>
                <a:pathLst>
                  <a:path w="208332" h="38638" extrusionOk="0">
                    <a:moveTo>
                      <a:pt x="0" y="0"/>
                    </a:moveTo>
                    <a:lnTo>
                      <a:pt x="208332" y="0"/>
                    </a:lnTo>
                    <a:lnTo>
                      <a:pt x="208332" y="38638"/>
                    </a:lnTo>
                    <a:lnTo>
                      <a:pt x="0" y="38638"/>
                    </a:lnTo>
                    <a:close/>
                  </a:path>
                </a:pathLst>
              </a:custGeom>
              <a:gradFill>
                <a:gsLst>
                  <a:gs pos="0">
                    <a:srgbClr val="FFE49E"/>
                  </a:gs>
                  <a:gs pos="100000">
                    <a:srgbClr val="DAC489">
                      <a:alpha val="3098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2129350" y="4406475"/>
                <a:ext cx="4268475" cy="1039950"/>
              </a:xfrm>
              <a:custGeom>
                <a:avLst/>
                <a:gdLst/>
                <a:ahLst/>
                <a:cxnLst/>
                <a:rect l="l" t="t" r="r" b="b"/>
                <a:pathLst>
                  <a:path w="170739" h="41598" extrusionOk="0">
                    <a:moveTo>
                      <a:pt x="170739" y="3917"/>
                    </a:moveTo>
                    <a:lnTo>
                      <a:pt x="170739" y="8877"/>
                    </a:lnTo>
                    <a:cubicBezTo>
                      <a:pt x="170042" y="20973"/>
                      <a:pt x="153073" y="25760"/>
                      <a:pt x="133928" y="30894"/>
                    </a:cubicBezTo>
                    <a:cubicBezTo>
                      <a:pt x="115392" y="35854"/>
                      <a:pt x="63179" y="41598"/>
                      <a:pt x="44121" y="41598"/>
                    </a:cubicBezTo>
                    <a:lnTo>
                      <a:pt x="1" y="41598"/>
                    </a:lnTo>
                    <a:cubicBezTo>
                      <a:pt x="82585" y="41598"/>
                      <a:pt x="151594" y="1"/>
                      <a:pt x="151594" y="1"/>
                    </a:cubicBezTo>
                    <a:cubicBezTo>
                      <a:pt x="151594" y="1"/>
                      <a:pt x="156554" y="8442"/>
                      <a:pt x="162123" y="10183"/>
                    </a:cubicBezTo>
                    <a:cubicBezTo>
                      <a:pt x="162297" y="10270"/>
                      <a:pt x="162385" y="10270"/>
                      <a:pt x="162472" y="10357"/>
                    </a:cubicBezTo>
                    <a:cubicBezTo>
                      <a:pt x="162733" y="10357"/>
                      <a:pt x="162907" y="10444"/>
                      <a:pt x="163081" y="10444"/>
                    </a:cubicBezTo>
                    <a:cubicBezTo>
                      <a:pt x="163342" y="10531"/>
                      <a:pt x="163516" y="10531"/>
                      <a:pt x="163690" y="10531"/>
                    </a:cubicBezTo>
                    <a:cubicBezTo>
                      <a:pt x="163864" y="10531"/>
                      <a:pt x="164038" y="10531"/>
                      <a:pt x="164212" y="10531"/>
                    </a:cubicBezTo>
                    <a:lnTo>
                      <a:pt x="164560" y="10531"/>
                    </a:lnTo>
                    <a:cubicBezTo>
                      <a:pt x="164647" y="10531"/>
                      <a:pt x="164734" y="10531"/>
                      <a:pt x="164821" y="10531"/>
                    </a:cubicBezTo>
                    <a:cubicBezTo>
                      <a:pt x="164995" y="10531"/>
                      <a:pt x="165082" y="10531"/>
                      <a:pt x="165256" y="10531"/>
                    </a:cubicBezTo>
                    <a:lnTo>
                      <a:pt x="165604" y="10444"/>
                    </a:lnTo>
                    <a:cubicBezTo>
                      <a:pt x="165778" y="10444"/>
                      <a:pt x="165865" y="10444"/>
                      <a:pt x="166039" y="10357"/>
                    </a:cubicBezTo>
                    <a:cubicBezTo>
                      <a:pt x="166475" y="10270"/>
                      <a:pt x="166823" y="10096"/>
                      <a:pt x="167258" y="9835"/>
                    </a:cubicBezTo>
                    <a:cubicBezTo>
                      <a:pt x="167345" y="9747"/>
                      <a:pt x="167519" y="9660"/>
                      <a:pt x="167606" y="9573"/>
                    </a:cubicBezTo>
                    <a:cubicBezTo>
                      <a:pt x="167780" y="9573"/>
                      <a:pt x="167867" y="9486"/>
                      <a:pt x="167954" y="9312"/>
                    </a:cubicBezTo>
                    <a:cubicBezTo>
                      <a:pt x="168128" y="9225"/>
                      <a:pt x="168215" y="9138"/>
                      <a:pt x="168302" y="9051"/>
                    </a:cubicBezTo>
                    <a:cubicBezTo>
                      <a:pt x="168563" y="8877"/>
                      <a:pt x="168737" y="8616"/>
                      <a:pt x="168998" y="8442"/>
                    </a:cubicBezTo>
                    <a:cubicBezTo>
                      <a:pt x="169085" y="8268"/>
                      <a:pt x="169172" y="8181"/>
                      <a:pt x="169259" y="8007"/>
                    </a:cubicBezTo>
                    <a:cubicBezTo>
                      <a:pt x="169520" y="7746"/>
                      <a:pt x="169694" y="7485"/>
                      <a:pt x="169868" y="7137"/>
                    </a:cubicBezTo>
                    <a:cubicBezTo>
                      <a:pt x="169955" y="6963"/>
                      <a:pt x="170042" y="6789"/>
                      <a:pt x="170130" y="6615"/>
                    </a:cubicBezTo>
                    <a:cubicBezTo>
                      <a:pt x="170217" y="6441"/>
                      <a:pt x="170217" y="6267"/>
                      <a:pt x="170304" y="6180"/>
                    </a:cubicBezTo>
                    <a:cubicBezTo>
                      <a:pt x="170391" y="6006"/>
                      <a:pt x="170391" y="5831"/>
                      <a:pt x="170478" y="5657"/>
                    </a:cubicBezTo>
                    <a:cubicBezTo>
                      <a:pt x="170565" y="5309"/>
                      <a:pt x="170652" y="4961"/>
                      <a:pt x="170739" y="4526"/>
                    </a:cubicBezTo>
                    <a:cubicBezTo>
                      <a:pt x="170739" y="4352"/>
                      <a:pt x="170739" y="4178"/>
                      <a:pt x="170739" y="3917"/>
                    </a:cubicBezTo>
                    <a:close/>
                  </a:path>
                </a:pathLst>
              </a:custGeom>
              <a:solidFill>
                <a:srgbClr val="FFE49E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32"/>
            <p:cNvSpPr/>
            <p:nvPr/>
          </p:nvSpPr>
          <p:spPr>
            <a:xfrm rot="475911">
              <a:off x="7268000" y="2249519"/>
              <a:ext cx="1308427" cy="318779"/>
            </a:xfrm>
            <a:custGeom>
              <a:avLst/>
              <a:gdLst/>
              <a:ahLst/>
              <a:cxnLst/>
              <a:rect l="l" t="t" r="r" b="b"/>
              <a:pathLst>
                <a:path w="170739" h="41598" extrusionOk="0">
                  <a:moveTo>
                    <a:pt x="170739" y="3917"/>
                  </a:moveTo>
                  <a:lnTo>
                    <a:pt x="170739" y="8877"/>
                  </a:lnTo>
                  <a:cubicBezTo>
                    <a:pt x="170042" y="20973"/>
                    <a:pt x="153073" y="25760"/>
                    <a:pt x="133928" y="30894"/>
                  </a:cubicBezTo>
                  <a:cubicBezTo>
                    <a:pt x="115392" y="35854"/>
                    <a:pt x="63179" y="41598"/>
                    <a:pt x="44121" y="41598"/>
                  </a:cubicBezTo>
                  <a:lnTo>
                    <a:pt x="1" y="41598"/>
                  </a:lnTo>
                  <a:cubicBezTo>
                    <a:pt x="82585" y="41598"/>
                    <a:pt x="151594" y="1"/>
                    <a:pt x="151594" y="1"/>
                  </a:cubicBezTo>
                  <a:cubicBezTo>
                    <a:pt x="151594" y="1"/>
                    <a:pt x="156554" y="8442"/>
                    <a:pt x="162123" y="10183"/>
                  </a:cubicBezTo>
                  <a:cubicBezTo>
                    <a:pt x="162297" y="10270"/>
                    <a:pt x="162385" y="10270"/>
                    <a:pt x="162472" y="10357"/>
                  </a:cubicBezTo>
                  <a:cubicBezTo>
                    <a:pt x="162733" y="10357"/>
                    <a:pt x="162907" y="10444"/>
                    <a:pt x="163081" y="10444"/>
                  </a:cubicBezTo>
                  <a:cubicBezTo>
                    <a:pt x="163342" y="10531"/>
                    <a:pt x="163516" y="10531"/>
                    <a:pt x="163690" y="10531"/>
                  </a:cubicBezTo>
                  <a:cubicBezTo>
                    <a:pt x="163864" y="10531"/>
                    <a:pt x="164038" y="10531"/>
                    <a:pt x="164212" y="10531"/>
                  </a:cubicBezTo>
                  <a:lnTo>
                    <a:pt x="164560" y="10531"/>
                  </a:lnTo>
                  <a:cubicBezTo>
                    <a:pt x="164647" y="10531"/>
                    <a:pt x="164734" y="10531"/>
                    <a:pt x="164821" y="10531"/>
                  </a:cubicBezTo>
                  <a:cubicBezTo>
                    <a:pt x="164995" y="10531"/>
                    <a:pt x="165082" y="10531"/>
                    <a:pt x="165256" y="10531"/>
                  </a:cubicBezTo>
                  <a:lnTo>
                    <a:pt x="165604" y="10444"/>
                  </a:lnTo>
                  <a:cubicBezTo>
                    <a:pt x="165778" y="10444"/>
                    <a:pt x="165865" y="10444"/>
                    <a:pt x="166039" y="10357"/>
                  </a:cubicBezTo>
                  <a:cubicBezTo>
                    <a:pt x="166475" y="10270"/>
                    <a:pt x="166823" y="10096"/>
                    <a:pt x="167258" y="9835"/>
                  </a:cubicBezTo>
                  <a:cubicBezTo>
                    <a:pt x="167345" y="9747"/>
                    <a:pt x="167519" y="9660"/>
                    <a:pt x="167606" y="9573"/>
                  </a:cubicBezTo>
                  <a:cubicBezTo>
                    <a:pt x="167780" y="9573"/>
                    <a:pt x="167867" y="9486"/>
                    <a:pt x="167954" y="9312"/>
                  </a:cubicBezTo>
                  <a:cubicBezTo>
                    <a:pt x="168128" y="9225"/>
                    <a:pt x="168215" y="9138"/>
                    <a:pt x="168302" y="9051"/>
                  </a:cubicBezTo>
                  <a:cubicBezTo>
                    <a:pt x="168563" y="8877"/>
                    <a:pt x="168737" y="8616"/>
                    <a:pt x="168998" y="8442"/>
                  </a:cubicBezTo>
                  <a:cubicBezTo>
                    <a:pt x="169085" y="8268"/>
                    <a:pt x="169172" y="8181"/>
                    <a:pt x="169259" y="8007"/>
                  </a:cubicBezTo>
                  <a:cubicBezTo>
                    <a:pt x="169520" y="7746"/>
                    <a:pt x="169694" y="7485"/>
                    <a:pt x="169868" y="7137"/>
                  </a:cubicBezTo>
                  <a:cubicBezTo>
                    <a:pt x="169955" y="6963"/>
                    <a:pt x="170042" y="6789"/>
                    <a:pt x="170130" y="6615"/>
                  </a:cubicBezTo>
                  <a:cubicBezTo>
                    <a:pt x="170217" y="6441"/>
                    <a:pt x="170217" y="6267"/>
                    <a:pt x="170304" y="6180"/>
                  </a:cubicBezTo>
                  <a:cubicBezTo>
                    <a:pt x="170391" y="6006"/>
                    <a:pt x="170391" y="5831"/>
                    <a:pt x="170478" y="5657"/>
                  </a:cubicBezTo>
                  <a:cubicBezTo>
                    <a:pt x="170565" y="5309"/>
                    <a:pt x="170652" y="4961"/>
                    <a:pt x="170739" y="4526"/>
                  </a:cubicBezTo>
                  <a:cubicBezTo>
                    <a:pt x="170739" y="4352"/>
                    <a:pt x="170739" y="4178"/>
                    <a:pt x="170739" y="3917"/>
                  </a:cubicBezTo>
                  <a:close/>
                </a:path>
              </a:pathLst>
            </a:custGeom>
            <a:solidFill>
              <a:srgbClr val="F7D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32"/>
          <p:cNvSpPr/>
          <p:nvPr/>
        </p:nvSpPr>
        <p:spPr>
          <a:xfrm rot="5920567">
            <a:off x="7640148" y="284064"/>
            <a:ext cx="295463" cy="760102"/>
          </a:xfrm>
          <a:custGeom>
            <a:avLst/>
            <a:gdLst/>
            <a:ahLst/>
            <a:cxnLst/>
            <a:rect l="l" t="t" r="r" b="b"/>
            <a:pathLst>
              <a:path w="45249" h="87700" extrusionOk="0">
                <a:moveTo>
                  <a:pt x="676" y="1"/>
                </a:moveTo>
                <a:lnTo>
                  <a:pt x="193" y="290"/>
                </a:lnTo>
                <a:lnTo>
                  <a:pt x="1" y="387"/>
                </a:lnTo>
                <a:lnTo>
                  <a:pt x="3088" y="82489"/>
                </a:lnTo>
                <a:lnTo>
                  <a:pt x="3667" y="82972"/>
                </a:lnTo>
                <a:lnTo>
                  <a:pt x="4149" y="82586"/>
                </a:lnTo>
                <a:lnTo>
                  <a:pt x="4631" y="82296"/>
                </a:lnTo>
                <a:lnTo>
                  <a:pt x="5114" y="82682"/>
                </a:lnTo>
                <a:lnTo>
                  <a:pt x="5693" y="83165"/>
                </a:lnTo>
                <a:lnTo>
                  <a:pt x="6175" y="82875"/>
                </a:lnTo>
                <a:lnTo>
                  <a:pt x="6657" y="82489"/>
                </a:lnTo>
                <a:lnTo>
                  <a:pt x="7236" y="82972"/>
                </a:lnTo>
                <a:lnTo>
                  <a:pt x="7719" y="83358"/>
                </a:lnTo>
                <a:lnTo>
                  <a:pt x="8201" y="83068"/>
                </a:lnTo>
                <a:lnTo>
                  <a:pt x="8683" y="82779"/>
                </a:lnTo>
                <a:lnTo>
                  <a:pt x="9262" y="83165"/>
                </a:lnTo>
                <a:lnTo>
                  <a:pt x="9745" y="83647"/>
                </a:lnTo>
                <a:lnTo>
                  <a:pt x="10227" y="83358"/>
                </a:lnTo>
                <a:lnTo>
                  <a:pt x="10806" y="82972"/>
                </a:lnTo>
                <a:lnTo>
                  <a:pt x="11288" y="83454"/>
                </a:lnTo>
                <a:lnTo>
                  <a:pt x="11771" y="83840"/>
                </a:lnTo>
                <a:lnTo>
                  <a:pt x="11867" y="83840"/>
                </a:lnTo>
                <a:lnTo>
                  <a:pt x="12350" y="83550"/>
                </a:lnTo>
                <a:lnTo>
                  <a:pt x="12832" y="83261"/>
                </a:lnTo>
                <a:lnTo>
                  <a:pt x="13314" y="83647"/>
                </a:lnTo>
                <a:lnTo>
                  <a:pt x="13797" y="84129"/>
                </a:lnTo>
                <a:lnTo>
                  <a:pt x="13893" y="84129"/>
                </a:lnTo>
                <a:lnTo>
                  <a:pt x="14376" y="83743"/>
                </a:lnTo>
                <a:lnTo>
                  <a:pt x="14858" y="83454"/>
                </a:lnTo>
                <a:lnTo>
                  <a:pt x="15340" y="83936"/>
                </a:lnTo>
                <a:lnTo>
                  <a:pt x="15919" y="84322"/>
                </a:lnTo>
                <a:lnTo>
                  <a:pt x="16402" y="84033"/>
                </a:lnTo>
                <a:lnTo>
                  <a:pt x="16884" y="83743"/>
                </a:lnTo>
                <a:lnTo>
                  <a:pt x="17366" y="84129"/>
                </a:lnTo>
                <a:lnTo>
                  <a:pt x="17945" y="84612"/>
                </a:lnTo>
                <a:lnTo>
                  <a:pt x="18428" y="84226"/>
                </a:lnTo>
                <a:lnTo>
                  <a:pt x="18910" y="83936"/>
                </a:lnTo>
                <a:lnTo>
                  <a:pt x="19392" y="84322"/>
                </a:lnTo>
                <a:lnTo>
                  <a:pt x="19971" y="84805"/>
                </a:lnTo>
                <a:lnTo>
                  <a:pt x="20454" y="84515"/>
                </a:lnTo>
                <a:lnTo>
                  <a:pt x="20936" y="84226"/>
                </a:lnTo>
                <a:lnTo>
                  <a:pt x="21515" y="84612"/>
                </a:lnTo>
                <a:lnTo>
                  <a:pt x="21997" y="85094"/>
                </a:lnTo>
                <a:lnTo>
                  <a:pt x="22480" y="84708"/>
                </a:lnTo>
                <a:lnTo>
                  <a:pt x="22962" y="84419"/>
                </a:lnTo>
                <a:lnTo>
                  <a:pt x="23541" y="84901"/>
                </a:lnTo>
                <a:lnTo>
                  <a:pt x="24023" y="85287"/>
                </a:lnTo>
                <a:lnTo>
                  <a:pt x="24120" y="85287"/>
                </a:lnTo>
                <a:lnTo>
                  <a:pt x="24602" y="84998"/>
                </a:lnTo>
                <a:lnTo>
                  <a:pt x="25085" y="84612"/>
                </a:lnTo>
                <a:lnTo>
                  <a:pt x="25567" y="85094"/>
                </a:lnTo>
                <a:lnTo>
                  <a:pt x="26049" y="85576"/>
                </a:lnTo>
                <a:lnTo>
                  <a:pt x="26146" y="85576"/>
                </a:lnTo>
                <a:lnTo>
                  <a:pt x="26628" y="85191"/>
                </a:lnTo>
                <a:lnTo>
                  <a:pt x="27111" y="84901"/>
                </a:lnTo>
                <a:lnTo>
                  <a:pt x="27593" y="85287"/>
                </a:lnTo>
                <a:lnTo>
                  <a:pt x="28075" y="85769"/>
                </a:lnTo>
                <a:lnTo>
                  <a:pt x="28172" y="85769"/>
                </a:lnTo>
                <a:lnTo>
                  <a:pt x="28654" y="85480"/>
                </a:lnTo>
                <a:lnTo>
                  <a:pt x="29137" y="85094"/>
                </a:lnTo>
                <a:lnTo>
                  <a:pt x="29619" y="85576"/>
                </a:lnTo>
                <a:lnTo>
                  <a:pt x="30198" y="85962"/>
                </a:lnTo>
                <a:lnTo>
                  <a:pt x="30680" y="85673"/>
                </a:lnTo>
                <a:lnTo>
                  <a:pt x="31163" y="85384"/>
                </a:lnTo>
                <a:lnTo>
                  <a:pt x="31645" y="85769"/>
                </a:lnTo>
                <a:lnTo>
                  <a:pt x="32224" y="86252"/>
                </a:lnTo>
                <a:lnTo>
                  <a:pt x="32706" y="85962"/>
                </a:lnTo>
                <a:lnTo>
                  <a:pt x="33189" y="85576"/>
                </a:lnTo>
                <a:lnTo>
                  <a:pt x="33768" y="86059"/>
                </a:lnTo>
                <a:lnTo>
                  <a:pt x="34250" y="86445"/>
                </a:lnTo>
                <a:lnTo>
                  <a:pt x="34732" y="86155"/>
                </a:lnTo>
                <a:lnTo>
                  <a:pt x="35215" y="85866"/>
                </a:lnTo>
                <a:lnTo>
                  <a:pt x="35794" y="86252"/>
                </a:lnTo>
                <a:lnTo>
                  <a:pt x="36276" y="86734"/>
                </a:lnTo>
                <a:lnTo>
                  <a:pt x="36855" y="86445"/>
                </a:lnTo>
                <a:lnTo>
                  <a:pt x="37337" y="86059"/>
                </a:lnTo>
                <a:lnTo>
                  <a:pt x="37820" y="86541"/>
                </a:lnTo>
                <a:lnTo>
                  <a:pt x="38302" y="86927"/>
                </a:lnTo>
                <a:lnTo>
                  <a:pt x="38398" y="86927"/>
                </a:lnTo>
                <a:lnTo>
                  <a:pt x="38881" y="86638"/>
                </a:lnTo>
                <a:lnTo>
                  <a:pt x="39363" y="86348"/>
                </a:lnTo>
                <a:lnTo>
                  <a:pt x="39846" y="86734"/>
                </a:lnTo>
                <a:lnTo>
                  <a:pt x="40328" y="87217"/>
                </a:lnTo>
                <a:lnTo>
                  <a:pt x="40424" y="87217"/>
                </a:lnTo>
                <a:lnTo>
                  <a:pt x="40907" y="86831"/>
                </a:lnTo>
                <a:lnTo>
                  <a:pt x="41389" y="86541"/>
                </a:lnTo>
                <a:lnTo>
                  <a:pt x="41872" y="87024"/>
                </a:lnTo>
                <a:lnTo>
                  <a:pt x="42450" y="87410"/>
                </a:lnTo>
                <a:lnTo>
                  <a:pt x="42933" y="87120"/>
                </a:lnTo>
                <a:lnTo>
                  <a:pt x="43415" y="86734"/>
                </a:lnTo>
                <a:lnTo>
                  <a:pt x="43898" y="87217"/>
                </a:lnTo>
                <a:lnTo>
                  <a:pt x="44477" y="87603"/>
                </a:lnTo>
                <a:lnTo>
                  <a:pt x="44477" y="87699"/>
                </a:lnTo>
                <a:lnTo>
                  <a:pt x="44959" y="87313"/>
                </a:lnTo>
                <a:lnTo>
                  <a:pt x="45248" y="87120"/>
                </a:lnTo>
                <a:lnTo>
                  <a:pt x="42258" y="5403"/>
                </a:lnTo>
                <a:lnTo>
                  <a:pt x="41968" y="5210"/>
                </a:lnTo>
                <a:lnTo>
                  <a:pt x="41486" y="4728"/>
                </a:lnTo>
                <a:lnTo>
                  <a:pt x="41003" y="5017"/>
                </a:lnTo>
                <a:lnTo>
                  <a:pt x="40521" y="5403"/>
                </a:lnTo>
                <a:lnTo>
                  <a:pt x="39942" y="4921"/>
                </a:lnTo>
                <a:lnTo>
                  <a:pt x="39460" y="4535"/>
                </a:lnTo>
                <a:lnTo>
                  <a:pt x="38977" y="4824"/>
                </a:lnTo>
                <a:lnTo>
                  <a:pt x="38398" y="5114"/>
                </a:lnTo>
                <a:lnTo>
                  <a:pt x="37916" y="4728"/>
                </a:lnTo>
                <a:lnTo>
                  <a:pt x="37434" y="4246"/>
                </a:lnTo>
                <a:lnTo>
                  <a:pt x="37337" y="4246"/>
                </a:lnTo>
                <a:lnTo>
                  <a:pt x="36855" y="4632"/>
                </a:lnTo>
                <a:lnTo>
                  <a:pt x="36372" y="4921"/>
                </a:lnTo>
                <a:lnTo>
                  <a:pt x="35890" y="4439"/>
                </a:lnTo>
                <a:lnTo>
                  <a:pt x="35408" y="4053"/>
                </a:lnTo>
                <a:lnTo>
                  <a:pt x="35311" y="4053"/>
                </a:lnTo>
                <a:lnTo>
                  <a:pt x="34829" y="4342"/>
                </a:lnTo>
                <a:lnTo>
                  <a:pt x="34346" y="4632"/>
                </a:lnTo>
                <a:lnTo>
                  <a:pt x="33864" y="4246"/>
                </a:lnTo>
                <a:lnTo>
                  <a:pt x="33382" y="3763"/>
                </a:lnTo>
                <a:lnTo>
                  <a:pt x="33285" y="3763"/>
                </a:lnTo>
                <a:lnTo>
                  <a:pt x="32803" y="4149"/>
                </a:lnTo>
                <a:lnTo>
                  <a:pt x="32320" y="4439"/>
                </a:lnTo>
                <a:lnTo>
                  <a:pt x="31838" y="3956"/>
                </a:lnTo>
                <a:lnTo>
                  <a:pt x="31259" y="3570"/>
                </a:lnTo>
                <a:lnTo>
                  <a:pt x="30777" y="3860"/>
                </a:lnTo>
                <a:lnTo>
                  <a:pt x="30294" y="4149"/>
                </a:lnTo>
                <a:lnTo>
                  <a:pt x="29812" y="3763"/>
                </a:lnTo>
                <a:lnTo>
                  <a:pt x="29233" y="3281"/>
                </a:lnTo>
                <a:lnTo>
                  <a:pt x="28751" y="3667"/>
                </a:lnTo>
                <a:lnTo>
                  <a:pt x="28268" y="3956"/>
                </a:lnTo>
                <a:lnTo>
                  <a:pt x="27689" y="3474"/>
                </a:lnTo>
                <a:lnTo>
                  <a:pt x="27207" y="3088"/>
                </a:lnTo>
                <a:lnTo>
                  <a:pt x="26725" y="3377"/>
                </a:lnTo>
                <a:lnTo>
                  <a:pt x="26242" y="3763"/>
                </a:lnTo>
                <a:lnTo>
                  <a:pt x="25663" y="3281"/>
                </a:lnTo>
                <a:lnTo>
                  <a:pt x="25181" y="2895"/>
                </a:lnTo>
                <a:lnTo>
                  <a:pt x="25085" y="2798"/>
                </a:lnTo>
                <a:lnTo>
                  <a:pt x="24602" y="3184"/>
                </a:lnTo>
                <a:lnTo>
                  <a:pt x="24120" y="3474"/>
                </a:lnTo>
                <a:lnTo>
                  <a:pt x="23637" y="3088"/>
                </a:lnTo>
                <a:lnTo>
                  <a:pt x="23155" y="2605"/>
                </a:lnTo>
                <a:lnTo>
                  <a:pt x="23059" y="2605"/>
                </a:lnTo>
                <a:lnTo>
                  <a:pt x="22576" y="2895"/>
                </a:lnTo>
                <a:lnTo>
                  <a:pt x="22094" y="3281"/>
                </a:lnTo>
                <a:lnTo>
                  <a:pt x="21611" y="2798"/>
                </a:lnTo>
                <a:lnTo>
                  <a:pt x="21129" y="2413"/>
                </a:lnTo>
                <a:lnTo>
                  <a:pt x="21033" y="2413"/>
                </a:lnTo>
                <a:lnTo>
                  <a:pt x="20550" y="2702"/>
                </a:lnTo>
                <a:lnTo>
                  <a:pt x="20068" y="2991"/>
                </a:lnTo>
                <a:lnTo>
                  <a:pt x="19585" y="2605"/>
                </a:lnTo>
                <a:lnTo>
                  <a:pt x="19007" y="2123"/>
                </a:lnTo>
                <a:lnTo>
                  <a:pt x="18524" y="2413"/>
                </a:lnTo>
                <a:lnTo>
                  <a:pt x="18042" y="2798"/>
                </a:lnTo>
                <a:lnTo>
                  <a:pt x="17559" y="2316"/>
                </a:lnTo>
                <a:lnTo>
                  <a:pt x="16981" y="1930"/>
                </a:lnTo>
                <a:lnTo>
                  <a:pt x="16498" y="2220"/>
                </a:lnTo>
                <a:lnTo>
                  <a:pt x="16016" y="2509"/>
                </a:lnTo>
                <a:lnTo>
                  <a:pt x="15437" y="2123"/>
                </a:lnTo>
                <a:lnTo>
                  <a:pt x="14955" y="1641"/>
                </a:lnTo>
                <a:lnTo>
                  <a:pt x="14472" y="2027"/>
                </a:lnTo>
                <a:lnTo>
                  <a:pt x="13990" y="2316"/>
                </a:lnTo>
                <a:lnTo>
                  <a:pt x="13411" y="1834"/>
                </a:lnTo>
                <a:lnTo>
                  <a:pt x="12928" y="1448"/>
                </a:lnTo>
                <a:lnTo>
                  <a:pt x="12350" y="1737"/>
                </a:lnTo>
                <a:lnTo>
                  <a:pt x="11867" y="2027"/>
                </a:lnTo>
                <a:lnTo>
                  <a:pt x="11385" y="1641"/>
                </a:lnTo>
                <a:lnTo>
                  <a:pt x="10902" y="1158"/>
                </a:lnTo>
                <a:lnTo>
                  <a:pt x="10806" y="1158"/>
                </a:lnTo>
                <a:lnTo>
                  <a:pt x="10324" y="1448"/>
                </a:lnTo>
                <a:lnTo>
                  <a:pt x="9841" y="1834"/>
                </a:lnTo>
                <a:lnTo>
                  <a:pt x="9359" y="1351"/>
                </a:lnTo>
                <a:lnTo>
                  <a:pt x="8876" y="965"/>
                </a:lnTo>
                <a:lnTo>
                  <a:pt x="8780" y="965"/>
                </a:lnTo>
                <a:lnTo>
                  <a:pt x="8298" y="1255"/>
                </a:lnTo>
                <a:lnTo>
                  <a:pt x="7815" y="1544"/>
                </a:lnTo>
                <a:lnTo>
                  <a:pt x="7333" y="1158"/>
                </a:lnTo>
                <a:lnTo>
                  <a:pt x="6754" y="676"/>
                </a:lnTo>
                <a:lnTo>
                  <a:pt x="6272" y="1062"/>
                </a:lnTo>
                <a:lnTo>
                  <a:pt x="5789" y="1351"/>
                </a:lnTo>
                <a:lnTo>
                  <a:pt x="5307" y="869"/>
                </a:lnTo>
                <a:lnTo>
                  <a:pt x="4728" y="483"/>
                </a:lnTo>
                <a:lnTo>
                  <a:pt x="4246" y="772"/>
                </a:lnTo>
                <a:lnTo>
                  <a:pt x="3763" y="1158"/>
                </a:lnTo>
                <a:lnTo>
                  <a:pt x="3184" y="676"/>
                </a:lnTo>
                <a:lnTo>
                  <a:pt x="2702" y="290"/>
                </a:lnTo>
                <a:lnTo>
                  <a:pt x="2702" y="194"/>
                </a:lnTo>
                <a:lnTo>
                  <a:pt x="2220" y="579"/>
                </a:lnTo>
                <a:lnTo>
                  <a:pt x="1737" y="869"/>
                </a:lnTo>
                <a:lnTo>
                  <a:pt x="1158" y="483"/>
                </a:lnTo>
                <a:lnTo>
                  <a:pt x="676" y="1"/>
                </a:lnTo>
                <a:close/>
              </a:path>
            </a:pathLst>
          </a:custGeom>
          <a:solidFill>
            <a:srgbClr val="FFFFFF">
              <a:alpha val="69270"/>
            </a:srgbClr>
          </a:solidFill>
          <a:ln>
            <a:noFill/>
          </a:ln>
          <a:effectLst>
            <a:outerShdw blurRad="57150" dist="19050" dir="5400000" algn="bl" rotWithShape="0">
              <a:srgbClr val="783F04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7087425" y="1039925"/>
            <a:ext cx="970549" cy="916227"/>
          </a:xfrm>
          <a:custGeom>
            <a:avLst/>
            <a:gdLst/>
            <a:ahLst/>
            <a:cxnLst/>
            <a:rect l="l" t="t" r="r" b="b"/>
            <a:pathLst>
              <a:path w="65445" h="61782" extrusionOk="0">
                <a:moveTo>
                  <a:pt x="33201" y="1250"/>
                </a:moveTo>
                <a:lnTo>
                  <a:pt x="33808" y="2605"/>
                </a:lnTo>
                <a:cubicBezTo>
                  <a:pt x="33552" y="2301"/>
                  <a:pt x="33271" y="1974"/>
                  <a:pt x="32968" y="1671"/>
                </a:cubicBezTo>
                <a:lnTo>
                  <a:pt x="33201" y="1250"/>
                </a:lnTo>
                <a:close/>
                <a:moveTo>
                  <a:pt x="34205" y="2651"/>
                </a:moveTo>
                <a:lnTo>
                  <a:pt x="34205" y="2651"/>
                </a:lnTo>
                <a:cubicBezTo>
                  <a:pt x="34859" y="3772"/>
                  <a:pt x="35489" y="4939"/>
                  <a:pt x="36050" y="6107"/>
                </a:cubicBezTo>
                <a:cubicBezTo>
                  <a:pt x="35653" y="5313"/>
                  <a:pt x="35209" y="4519"/>
                  <a:pt x="34696" y="3772"/>
                </a:cubicBezTo>
                <a:lnTo>
                  <a:pt x="34205" y="2651"/>
                </a:lnTo>
                <a:close/>
                <a:moveTo>
                  <a:pt x="36166" y="6317"/>
                </a:moveTo>
                <a:cubicBezTo>
                  <a:pt x="37100" y="8325"/>
                  <a:pt x="37964" y="10380"/>
                  <a:pt x="38711" y="12481"/>
                </a:cubicBezTo>
                <a:cubicBezTo>
                  <a:pt x="38805" y="12738"/>
                  <a:pt x="38898" y="12995"/>
                  <a:pt x="38992" y="13228"/>
                </a:cubicBezTo>
                <a:lnTo>
                  <a:pt x="37707" y="10426"/>
                </a:lnTo>
                <a:cubicBezTo>
                  <a:pt x="37427" y="9516"/>
                  <a:pt x="37124" y="8605"/>
                  <a:pt x="36774" y="7718"/>
                </a:cubicBezTo>
                <a:cubicBezTo>
                  <a:pt x="36563" y="7228"/>
                  <a:pt x="36377" y="6784"/>
                  <a:pt x="36166" y="6317"/>
                </a:cubicBezTo>
                <a:close/>
                <a:moveTo>
                  <a:pt x="33341" y="573"/>
                </a:moveTo>
                <a:cubicBezTo>
                  <a:pt x="35606" y="3469"/>
                  <a:pt x="37497" y="6644"/>
                  <a:pt x="38945" y="10029"/>
                </a:cubicBezTo>
                <a:cubicBezTo>
                  <a:pt x="40182" y="12995"/>
                  <a:pt x="41093" y="16053"/>
                  <a:pt x="41677" y="19205"/>
                </a:cubicBezTo>
                <a:lnTo>
                  <a:pt x="40673" y="16987"/>
                </a:lnTo>
                <a:cubicBezTo>
                  <a:pt x="40509" y="16497"/>
                  <a:pt x="40346" y="16007"/>
                  <a:pt x="40182" y="15516"/>
                </a:cubicBezTo>
                <a:cubicBezTo>
                  <a:pt x="39575" y="13672"/>
                  <a:pt x="38922" y="11851"/>
                  <a:pt x="38221" y="10053"/>
                </a:cubicBezTo>
                <a:cubicBezTo>
                  <a:pt x="36937" y="6737"/>
                  <a:pt x="35303" y="3585"/>
                  <a:pt x="33318" y="620"/>
                </a:cubicBezTo>
                <a:cubicBezTo>
                  <a:pt x="33318" y="597"/>
                  <a:pt x="33341" y="573"/>
                  <a:pt x="33341" y="573"/>
                </a:cubicBezTo>
                <a:close/>
                <a:moveTo>
                  <a:pt x="42260" y="19859"/>
                </a:moveTo>
                <a:lnTo>
                  <a:pt x="42260" y="19859"/>
                </a:lnTo>
                <a:cubicBezTo>
                  <a:pt x="42774" y="19999"/>
                  <a:pt x="43311" y="20116"/>
                  <a:pt x="43848" y="20209"/>
                </a:cubicBezTo>
                <a:lnTo>
                  <a:pt x="43848" y="20233"/>
                </a:lnTo>
                <a:cubicBezTo>
                  <a:pt x="43334" y="20233"/>
                  <a:pt x="42821" y="20256"/>
                  <a:pt x="42307" y="20256"/>
                </a:cubicBezTo>
                <a:cubicBezTo>
                  <a:pt x="42307" y="20139"/>
                  <a:pt x="42260" y="19999"/>
                  <a:pt x="42260" y="19859"/>
                </a:cubicBezTo>
                <a:close/>
                <a:moveTo>
                  <a:pt x="41630" y="19929"/>
                </a:moveTo>
                <a:lnTo>
                  <a:pt x="41630" y="19929"/>
                </a:lnTo>
                <a:cubicBezTo>
                  <a:pt x="41677" y="20046"/>
                  <a:pt x="41747" y="20162"/>
                  <a:pt x="41793" y="20279"/>
                </a:cubicBezTo>
                <a:lnTo>
                  <a:pt x="41723" y="20303"/>
                </a:lnTo>
                <a:cubicBezTo>
                  <a:pt x="41677" y="20162"/>
                  <a:pt x="41653" y="20046"/>
                  <a:pt x="41630" y="19929"/>
                </a:cubicBezTo>
                <a:close/>
                <a:moveTo>
                  <a:pt x="38385" y="12761"/>
                </a:moveTo>
                <a:lnTo>
                  <a:pt x="38385" y="12761"/>
                </a:lnTo>
                <a:cubicBezTo>
                  <a:pt x="38968" y="14069"/>
                  <a:pt x="39575" y="15376"/>
                  <a:pt x="40159" y="16684"/>
                </a:cubicBezTo>
                <a:lnTo>
                  <a:pt x="40859" y="18785"/>
                </a:lnTo>
                <a:cubicBezTo>
                  <a:pt x="40906" y="18972"/>
                  <a:pt x="40976" y="19159"/>
                  <a:pt x="41023" y="19322"/>
                </a:cubicBezTo>
                <a:lnTo>
                  <a:pt x="40906" y="19322"/>
                </a:lnTo>
                <a:cubicBezTo>
                  <a:pt x="40900" y="19320"/>
                  <a:pt x="40894" y="19319"/>
                  <a:pt x="40888" y="19319"/>
                </a:cubicBezTo>
                <a:cubicBezTo>
                  <a:pt x="40829" y="19319"/>
                  <a:pt x="40798" y="19417"/>
                  <a:pt x="40883" y="19439"/>
                </a:cubicBezTo>
                <a:lnTo>
                  <a:pt x="41093" y="19509"/>
                </a:lnTo>
                <a:cubicBezTo>
                  <a:pt x="41163" y="19766"/>
                  <a:pt x="41256" y="20046"/>
                  <a:pt x="41350" y="20303"/>
                </a:cubicBezTo>
                <a:cubicBezTo>
                  <a:pt x="41116" y="20326"/>
                  <a:pt x="40859" y="20326"/>
                  <a:pt x="40626" y="20349"/>
                </a:cubicBezTo>
                <a:cubicBezTo>
                  <a:pt x="40579" y="20256"/>
                  <a:pt x="40533" y="20162"/>
                  <a:pt x="40486" y="20046"/>
                </a:cubicBezTo>
                <a:cubicBezTo>
                  <a:pt x="40276" y="19462"/>
                  <a:pt x="40089" y="18878"/>
                  <a:pt x="39902" y="18271"/>
                </a:cubicBezTo>
                <a:cubicBezTo>
                  <a:pt x="39529" y="17057"/>
                  <a:pt x="39202" y="15843"/>
                  <a:pt x="38875" y="14629"/>
                </a:cubicBezTo>
                <a:cubicBezTo>
                  <a:pt x="38711" y="13999"/>
                  <a:pt x="38548" y="13368"/>
                  <a:pt x="38385" y="12761"/>
                </a:cubicBezTo>
                <a:close/>
                <a:moveTo>
                  <a:pt x="47521" y="19654"/>
                </a:moveTo>
                <a:cubicBezTo>
                  <a:pt x="49456" y="19654"/>
                  <a:pt x="51392" y="19713"/>
                  <a:pt x="53327" y="19836"/>
                </a:cubicBezTo>
                <a:lnTo>
                  <a:pt x="53327" y="19859"/>
                </a:lnTo>
                <a:cubicBezTo>
                  <a:pt x="55195" y="19976"/>
                  <a:pt x="57016" y="20162"/>
                  <a:pt x="58861" y="20396"/>
                </a:cubicBezTo>
                <a:cubicBezTo>
                  <a:pt x="59468" y="20466"/>
                  <a:pt x="60075" y="20559"/>
                  <a:pt x="60682" y="20653"/>
                </a:cubicBezTo>
                <a:cubicBezTo>
                  <a:pt x="57787" y="20396"/>
                  <a:pt x="54845" y="20419"/>
                  <a:pt x="51973" y="20349"/>
                </a:cubicBezTo>
                <a:cubicBezTo>
                  <a:pt x="50292" y="20326"/>
                  <a:pt x="48564" y="20256"/>
                  <a:pt x="46860" y="20233"/>
                </a:cubicBezTo>
                <a:cubicBezTo>
                  <a:pt x="45693" y="20116"/>
                  <a:pt x="44525" y="19952"/>
                  <a:pt x="43381" y="19742"/>
                </a:cubicBezTo>
                <a:cubicBezTo>
                  <a:pt x="44761" y="19684"/>
                  <a:pt x="46141" y="19654"/>
                  <a:pt x="47521" y="19654"/>
                </a:cubicBezTo>
                <a:close/>
                <a:moveTo>
                  <a:pt x="40766" y="20536"/>
                </a:moveTo>
                <a:lnTo>
                  <a:pt x="41420" y="20559"/>
                </a:lnTo>
                <a:cubicBezTo>
                  <a:pt x="41467" y="20723"/>
                  <a:pt x="41513" y="20910"/>
                  <a:pt x="41560" y="21073"/>
                </a:cubicBezTo>
                <a:cubicBezTo>
                  <a:pt x="41233" y="20980"/>
                  <a:pt x="40953" y="20816"/>
                  <a:pt x="40766" y="20536"/>
                </a:cubicBezTo>
                <a:close/>
                <a:moveTo>
                  <a:pt x="41933" y="20583"/>
                </a:moveTo>
                <a:lnTo>
                  <a:pt x="41980" y="20699"/>
                </a:lnTo>
                <a:lnTo>
                  <a:pt x="42004" y="20910"/>
                </a:lnTo>
                <a:cubicBezTo>
                  <a:pt x="42027" y="20980"/>
                  <a:pt x="42074" y="21026"/>
                  <a:pt x="42120" y="21026"/>
                </a:cubicBezTo>
                <a:cubicBezTo>
                  <a:pt x="42074" y="21050"/>
                  <a:pt x="42027" y="21096"/>
                  <a:pt x="42027" y="21166"/>
                </a:cubicBezTo>
                <a:lnTo>
                  <a:pt x="41980" y="21166"/>
                </a:lnTo>
                <a:cubicBezTo>
                  <a:pt x="41910" y="20980"/>
                  <a:pt x="41840" y="20770"/>
                  <a:pt x="41793" y="20583"/>
                </a:cubicBezTo>
                <a:close/>
                <a:moveTo>
                  <a:pt x="46440" y="20583"/>
                </a:moveTo>
                <a:cubicBezTo>
                  <a:pt x="48448" y="20793"/>
                  <a:pt x="50502" y="20840"/>
                  <a:pt x="52440" y="20910"/>
                </a:cubicBezTo>
                <a:cubicBezTo>
                  <a:pt x="53911" y="20980"/>
                  <a:pt x="55382" y="21003"/>
                  <a:pt x="56876" y="21073"/>
                </a:cubicBezTo>
                <a:cubicBezTo>
                  <a:pt x="52253" y="21096"/>
                  <a:pt x="47630" y="21143"/>
                  <a:pt x="43007" y="21190"/>
                </a:cubicBezTo>
                <a:lnTo>
                  <a:pt x="42447" y="21190"/>
                </a:lnTo>
                <a:lnTo>
                  <a:pt x="42377" y="21096"/>
                </a:lnTo>
                <a:lnTo>
                  <a:pt x="42330" y="21073"/>
                </a:lnTo>
                <a:cubicBezTo>
                  <a:pt x="42424" y="21003"/>
                  <a:pt x="42447" y="20910"/>
                  <a:pt x="42400" y="20816"/>
                </a:cubicBezTo>
                <a:lnTo>
                  <a:pt x="42400" y="20816"/>
                </a:lnTo>
                <a:lnTo>
                  <a:pt x="42424" y="20840"/>
                </a:lnTo>
                <a:lnTo>
                  <a:pt x="42354" y="20699"/>
                </a:lnTo>
                <a:lnTo>
                  <a:pt x="42354" y="20583"/>
                </a:lnTo>
                <a:close/>
                <a:moveTo>
                  <a:pt x="62923" y="20956"/>
                </a:moveTo>
                <a:cubicBezTo>
                  <a:pt x="63437" y="21003"/>
                  <a:pt x="63997" y="21096"/>
                  <a:pt x="64348" y="21353"/>
                </a:cubicBezTo>
                <a:cubicBezTo>
                  <a:pt x="63997" y="21307"/>
                  <a:pt x="63647" y="21237"/>
                  <a:pt x="63297" y="21190"/>
                </a:cubicBezTo>
                <a:cubicBezTo>
                  <a:pt x="63180" y="21096"/>
                  <a:pt x="63063" y="21003"/>
                  <a:pt x="62923" y="20956"/>
                </a:cubicBezTo>
                <a:close/>
                <a:moveTo>
                  <a:pt x="32804" y="550"/>
                </a:moveTo>
                <a:lnTo>
                  <a:pt x="32851" y="597"/>
                </a:lnTo>
                <a:cubicBezTo>
                  <a:pt x="29022" y="7765"/>
                  <a:pt x="25310" y="14979"/>
                  <a:pt x="21877" y="22334"/>
                </a:cubicBezTo>
                <a:cubicBezTo>
                  <a:pt x="21761" y="22311"/>
                  <a:pt x="21667" y="22287"/>
                  <a:pt x="21574" y="22264"/>
                </a:cubicBezTo>
                <a:cubicBezTo>
                  <a:pt x="22414" y="20746"/>
                  <a:pt x="23138" y="19159"/>
                  <a:pt x="23909" y="17594"/>
                </a:cubicBezTo>
                <a:lnTo>
                  <a:pt x="23885" y="17594"/>
                </a:lnTo>
                <a:cubicBezTo>
                  <a:pt x="24843" y="15633"/>
                  <a:pt x="25823" y="13695"/>
                  <a:pt x="26827" y="11780"/>
                </a:cubicBezTo>
                <a:cubicBezTo>
                  <a:pt x="28765" y="8021"/>
                  <a:pt x="30750" y="4262"/>
                  <a:pt x="32804" y="550"/>
                </a:cubicBezTo>
                <a:close/>
                <a:moveTo>
                  <a:pt x="63507" y="21633"/>
                </a:moveTo>
                <a:cubicBezTo>
                  <a:pt x="63741" y="21657"/>
                  <a:pt x="63997" y="21703"/>
                  <a:pt x="64254" y="21727"/>
                </a:cubicBezTo>
                <a:cubicBezTo>
                  <a:pt x="63951" y="21960"/>
                  <a:pt x="63647" y="22194"/>
                  <a:pt x="63344" y="22404"/>
                </a:cubicBezTo>
                <a:cubicBezTo>
                  <a:pt x="63390" y="22311"/>
                  <a:pt x="63437" y="22194"/>
                  <a:pt x="63460" y="22077"/>
                </a:cubicBezTo>
                <a:cubicBezTo>
                  <a:pt x="63507" y="21937"/>
                  <a:pt x="63507" y="21774"/>
                  <a:pt x="63507" y="21633"/>
                </a:cubicBezTo>
                <a:close/>
                <a:moveTo>
                  <a:pt x="29139" y="8558"/>
                </a:moveTo>
                <a:lnTo>
                  <a:pt x="29139" y="8558"/>
                </a:lnTo>
                <a:cubicBezTo>
                  <a:pt x="27294" y="12388"/>
                  <a:pt x="25566" y="16263"/>
                  <a:pt x="23932" y="20209"/>
                </a:cubicBezTo>
                <a:cubicBezTo>
                  <a:pt x="23629" y="20956"/>
                  <a:pt x="23395" y="21867"/>
                  <a:pt x="22975" y="22567"/>
                </a:cubicBezTo>
                <a:cubicBezTo>
                  <a:pt x="22951" y="22614"/>
                  <a:pt x="22928" y="22637"/>
                  <a:pt x="22905" y="22684"/>
                </a:cubicBezTo>
                <a:cubicBezTo>
                  <a:pt x="22881" y="22637"/>
                  <a:pt x="22835" y="22614"/>
                  <a:pt x="22811" y="22591"/>
                </a:cubicBezTo>
                <a:cubicBezTo>
                  <a:pt x="22578" y="22521"/>
                  <a:pt x="22368" y="22451"/>
                  <a:pt x="22134" y="22404"/>
                </a:cubicBezTo>
                <a:cubicBezTo>
                  <a:pt x="24469" y="17781"/>
                  <a:pt x="26804" y="13158"/>
                  <a:pt x="29139" y="8558"/>
                </a:cubicBezTo>
                <a:close/>
                <a:moveTo>
                  <a:pt x="6881" y="22365"/>
                </a:moveTo>
                <a:cubicBezTo>
                  <a:pt x="9140" y="22365"/>
                  <a:pt x="11396" y="22530"/>
                  <a:pt x="13636" y="22848"/>
                </a:cubicBezTo>
                <a:cubicBezTo>
                  <a:pt x="11931" y="22824"/>
                  <a:pt x="10227" y="22813"/>
                  <a:pt x="8522" y="22813"/>
                </a:cubicBezTo>
                <a:cubicBezTo>
                  <a:pt x="6818" y="22813"/>
                  <a:pt x="5114" y="22824"/>
                  <a:pt x="3409" y="22848"/>
                </a:cubicBezTo>
                <a:lnTo>
                  <a:pt x="3362" y="22801"/>
                </a:lnTo>
                <a:cubicBezTo>
                  <a:pt x="4133" y="22614"/>
                  <a:pt x="4903" y="22474"/>
                  <a:pt x="5674" y="22381"/>
                </a:cubicBezTo>
                <a:cubicBezTo>
                  <a:pt x="6076" y="22370"/>
                  <a:pt x="6478" y="22365"/>
                  <a:pt x="6881" y="22365"/>
                </a:cubicBezTo>
                <a:close/>
                <a:moveTo>
                  <a:pt x="12188" y="21797"/>
                </a:moveTo>
                <a:cubicBezTo>
                  <a:pt x="13939" y="21797"/>
                  <a:pt x="15690" y="21914"/>
                  <a:pt x="17418" y="22100"/>
                </a:cubicBezTo>
                <a:cubicBezTo>
                  <a:pt x="18655" y="22217"/>
                  <a:pt x="19893" y="22474"/>
                  <a:pt x="21130" y="22684"/>
                </a:cubicBezTo>
                <a:lnTo>
                  <a:pt x="21060" y="22848"/>
                </a:lnTo>
                <a:lnTo>
                  <a:pt x="20944" y="22848"/>
                </a:lnTo>
                <a:cubicBezTo>
                  <a:pt x="20407" y="22801"/>
                  <a:pt x="19870" y="22754"/>
                  <a:pt x="19333" y="22684"/>
                </a:cubicBezTo>
                <a:cubicBezTo>
                  <a:pt x="18212" y="22544"/>
                  <a:pt x="17068" y="22404"/>
                  <a:pt x="15947" y="22264"/>
                </a:cubicBezTo>
                <a:cubicBezTo>
                  <a:pt x="14243" y="22077"/>
                  <a:pt x="12538" y="21890"/>
                  <a:pt x="10857" y="21820"/>
                </a:cubicBezTo>
                <a:cubicBezTo>
                  <a:pt x="11301" y="21797"/>
                  <a:pt x="11744" y="21797"/>
                  <a:pt x="12188" y="21797"/>
                </a:cubicBezTo>
                <a:close/>
                <a:moveTo>
                  <a:pt x="21364" y="22707"/>
                </a:moveTo>
                <a:lnTo>
                  <a:pt x="21691" y="22754"/>
                </a:lnTo>
                <a:cubicBezTo>
                  <a:pt x="21691" y="22777"/>
                  <a:pt x="21667" y="22801"/>
                  <a:pt x="21667" y="22824"/>
                </a:cubicBezTo>
                <a:cubicBezTo>
                  <a:pt x="21667" y="22848"/>
                  <a:pt x="21667" y="22871"/>
                  <a:pt x="21667" y="22871"/>
                </a:cubicBezTo>
                <a:lnTo>
                  <a:pt x="21270" y="22871"/>
                </a:lnTo>
                <a:lnTo>
                  <a:pt x="21364" y="22707"/>
                </a:lnTo>
                <a:close/>
                <a:moveTo>
                  <a:pt x="9993" y="22124"/>
                </a:moveTo>
                <a:lnTo>
                  <a:pt x="9993" y="22124"/>
                </a:lnTo>
                <a:cubicBezTo>
                  <a:pt x="10857" y="22147"/>
                  <a:pt x="11698" y="22194"/>
                  <a:pt x="12538" y="22264"/>
                </a:cubicBezTo>
                <a:cubicBezTo>
                  <a:pt x="13075" y="22311"/>
                  <a:pt x="16811" y="22661"/>
                  <a:pt x="19496" y="22988"/>
                </a:cubicBezTo>
                <a:lnTo>
                  <a:pt x="18095" y="22941"/>
                </a:lnTo>
                <a:cubicBezTo>
                  <a:pt x="15620" y="22661"/>
                  <a:pt x="13122" y="22404"/>
                  <a:pt x="10647" y="22194"/>
                </a:cubicBezTo>
                <a:lnTo>
                  <a:pt x="9993" y="22124"/>
                </a:lnTo>
                <a:close/>
                <a:moveTo>
                  <a:pt x="21948" y="22777"/>
                </a:moveTo>
                <a:cubicBezTo>
                  <a:pt x="22204" y="22848"/>
                  <a:pt x="22461" y="22871"/>
                  <a:pt x="22718" y="22894"/>
                </a:cubicBezTo>
                <a:cubicBezTo>
                  <a:pt x="22601" y="22988"/>
                  <a:pt x="22461" y="23058"/>
                  <a:pt x="22321" y="23058"/>
                </a:cubicBezTo>
                <a:cubicBezTo>
                  <a:pt x="22251" y="23011"/>
                  <a:pt x="22204" y="22988"/>
                  <a:pt x="22158" y="22964"/>
                </a:cubicBezTo>
                <a:cubicBezTo>
                  <a:pt x="22064" y="22941"/>
                  <a:pt x="21971" y="22918"/>
                  <a:pt x="21877" y="22894"/>
                </a:cubicBezTo>
                <a:lnTo>
                  <a:pt x="21948" y="22777"/>
                </a:lnTo>
                <a:close/>
                <a:moveTo>
                  <a:pt x="2895" y="22567"/>
                </a:moveTo>
                <a:cubicBezTo>
                  <a:pt x="2849" y="22637"/>
                  <a:pt x="2849" y="22731"/>
                  <a:pt x="2895" y="22801"/>
                </a:cubicBezTo>
                <a:cubicBezTo>
                  <a:pt x="4226" y="24248"/>
                  <a:pt x="5580" y="25649"/>
                  <a:pt x="7005" y="27004"/>
                </a:cubicBezTo>
                <a:lnTo>
                  <a:pt x="1705" y="22777"/>
                </a:lnTo>
                <a:cubicBezTo>
                  <a:pt x="2055" y="22731"/>
                  <a:pt x="2382" y="22661"/>
                  <a:pt x="2732" y="22591"/>
                </a:cubicBezTo>
                <a:lnTo>
                  <a:pt x="2895" y="22567"/>
                </a:lnTo>
                <a:close/>
                <a:moveTo>
                  <a:pt x="64745" y="21844"/>
                </a:moveTo>
                <a:lnTo>
                  <a:pt x="64745" y="21844"/>
                </a:lnTo>
                <a:cubicBezTo>
                  <a:pt x="64791" y="21984"/>
                  <a:pt x="64698" y="22077"/>
                  <a:pt x="64464" y="22170"/>
                </a:cubicBezTo>
                <a:lnTo>
                  <a:pt x="64464" y="22147"/>
                </a:lnTo>
                <a:lnTo>
                  <a:pt x="63881" y="22614"/>
                </a:lnTo>
                <a:lnTo>
                  <a:pt x="62690" y="23548"/>
                </a:lnTo>
                <a:lnTo>
                  <a:pt x="60308" y="25392"/>
                </a:lnTo>
                <a:lnTo>
                  <a:pt x="55826" y="28848"/>
                </a:lnTo>
                <a:cubicBezTo>
                  <a:pt x="54238" y="30109"/>
                  <a:pt x="52580" y="31323"/>
                  <a:pt x="50969" y="32584"/>
                </a:cubicBezTo>
                <a:cubicBezTo>
                  <a:pt x="51716" y="31907"/>
                  <a:pt x="52440" y="31230"/>
                  <a:pt x="53211" y="30576"/>
                </a:cubicBezTo>
                <a:cubicBezTo>
                  <a:pt x="53608" y="30249"/>
                  <a:pt x="54004" y="29922"/>
                  <a:pt x="54378" y="29595"/>
                </a:cubicBezTo>
                <a:cubicBezTo>
                  <a:pt x="57834" y="27027"/>
                  <a:pt x="61289" y="24412"/>
                  <a:pt x="64745" y="21844"/>
                </a:cubicBezTo>
                <a:close/>
                <a:moveTo>
                  <a:pt x="1191" y="22871"/>
                </a:moveTo>
                <a:cubicBezTo>
                  <a:pt x="4460" y="25486"/>
                  <a:pt x="7729" y="28078"/>
                  <a:pt x="11021" y="30693"/>
                </a:cubicBezTo>
                <a:lnTo>
                  <a:pt x="11534" y="31089"/>
                </a:lnTo>
                <a:cubicBezTo>
                  <a:pt x="12888" y="32233"/>
                  <a:pt x="14289" y="33331"/>
                  <a:pt x="15714" y="34405"/>
                </a:cubicBezTo>
                <a:lnTo>
                  <a:pt x="15900" y="34568"/>
                </a:lnTo>
                <a:lnTo>
                  <a:pt x="16624" y="35152"/>
                </a:lnTo>
                <a:cubicBezTo>
                  <a:pt x="10857" y="31720"/>
                  <a:pt x="5487" y="27634"/>
                  <a:pt x="677" y="22988"/>
                </a:cubicBezTo>
                <a:cubicBezTo>
                  <a:pt x="841" y="22941"/>
                  <a:pt x="1004" y="22918"/>
                  <a:pt x="1191" y="22871"/>
                </a:cubicBezTo>
                <a:close/>
                <a:moveTo>
                  <a:pt x="61779" y="21400"/>
                </a:moveTo>
                <a:cubicBezTo>
                  <a:pt x="62176" y="21447"/>
                  <a:pt x="62550" y="21493"/>
                  <a:pt x="62947" y="21540"/>
                </a:cubicBezTo>
                <a:cubicBezTo>
                  <a:pt x="63414" y="22077"/>
                  <a:pt x="62830" y="22661"/>
                  <a:pt x="62386" y="23058"/>
                </a:cubicBezTo>
                <a:cubicBezTo>
                  <a:pt x="62083" y="23314"/>
                  <a:pt x="61756" y="23571"/>
                  <a:pt x="61429" y="23805"/>
                </a:cubicBezTo>
                <a:lnTo>
                  <a:pt x="60308" y="24622"/>
                </a:lnTo>
                <a:cubicBezTo>
                  <a:pt x="59515" y="25206"/>
                  <a:pt x="58697" y="25743"/>
                  <a:pt x="57950" y="26326"/>
                </a:cubicBezTo>
                <a:cubicBezTo>
                  <a:pt x="57763" y="26466"/>
                  <a:pt x="57600" y="26607"/>
                  <a:pt x="57437" y="26747"/>
                </a:cubicBezTo>
                <a:cubicBezTo>
                  <a:pt x="53537" y="29595"/>
                  <a:pt x="49638" y="32444"/>
                  <a:pt x="45809" y="35386"/>
                </a:cubicBezTo>
                <a:cubicBezTo>
                  <a:pt x="45786" y="35409"/>
                  <a:pt x="45786" y="35432"/>
                  <a:pt x="45763" y="35456"/>
                </a:cubicBezTo>
                <a:lnTo>
                  <a:pt x="45669" y="35292"/>
                </a:lnTo>
                <a:cubicBezTo>
                  <a:pt x="45833" y="35175"/>
                  <a:pt x="45996" y="35082"/>
                  <a:pt x="46113" y="34965"/>
                </a:cubicBezTo>
                <a:lnTo>
                  <a:pt x="54962" y="27821"/>
                </a:lnTo>
                <a:lnTo>
                  <a:pt x="59374" y="24248"/>
                </a:lnTo>
                <a:cubicBezTo>
                  <a:pt x="60332" y="23455"/>
                  <a:pt x="61546" y="22684"/>
                  <a:pt x="61779" y="21400"/>
                </a:cubicBezTo>
                <a:close/>
                <a:moveTo>
                  <a:pt x="50292" y="32607"/>
                </a:moveTo>
                <a:cubicBezTo>
                  <a:pt x="48938" y="33821"/>
                  <a:pt x="47630" y="35059"/>
                  <a:pt x="46370" y="36343"/>
                </a:cubicBezTo>
                <a:lnTo>
                  <a:pt x="45926" y="35712"/>
                </a:lnTo>
                <a:cubicBezTo>
                  <a:pt x="45973" y="35712"/>
                  <a:pt x="45996" y="35712"/>
                  <a:pt x="46043" y="35689"/>
                </a:cubicBezTo>
                <a:cubicBezTo>
                  <a:pt x="47467" y="34685"/>
                  <a:pt x="48891" y="33658"/>
                  <a:pt x="50292" y="32607"/>
                </a:cubicBezTo>
                <a:close/>
                <a:moveTo>
                  <a:pt x="45366" y="35549"/>
                </a:moveTo>
                <a:cubicBezTo>
                  <a:pt x="45366" y="35596"/>
                  <a:pt x="45366" y="35642"/>
                  <a:pt x="45412" y="35689"/>
                </a:cubicBezTo>
                <a:lnTo>
                  <a:pt x="45412" y="35712"/>
                </a:lnTo>
                <a:cubicBezTo>
                  <a:pt x="45622" y="36039"/>
                  <a:pt x="45833" y="36366"/>
                  <a:pt x="46066" y="36716"/>
                </a:cubicBezTo>
                <a:cubicBezTo>
                  <a:pt x="45973" y="36786"/>
                  <a:pt x="45879" y="36880"/>
                  <a:pt x="45786" y="36973"/>
                </a:cubicBezTo>
                <a:cubicBezTo>
                  <a:pt x="45552" y="36693"/>
                  <a:pt x="45179" y="36226"/>
                  <a:pt x="45179" y="36016"/>
                </a:cubicBezTo>
                <a:cubicBezTo>
                  <a:pt x="45179" y="35852"/>
                  <a:pt x="45249" y="35689"/>
                  <a:pt x="45366" y="35549"/>
                </a:cubicBezTo>
                <a:close/>
                <a:moveTo>
                  <a:pt x="31800" y="43301"/>
                </a:moveTo>
                <a:lnTo>
                  <a:pt x="32501" y="43674"/>
                </a:lnTo>
                <a:lnTo>
                  <a:pt x="31824" y="44281"/>
                </a:lnTo>
                <a:lnTo>
                  <a:pt x="31123" y="44048"/>
                </a:lnTo>
                <a:cubicBezTo>
                  <a:pt x="31333" y="43791"/>
                  <a:pt x="31567" y="43557"/>
                  <a:pt x="31800" y="43301"/>
                </a:cubicBezTo>
                <a:close/>
                <a:moveTo>
                  <a:pt x="32233" y="42746"/>
                </a:moveTo>
                <a:cubicBezTo>
                  <a:pt x="32717" y="42746"/>
                  <a:pt x="33741" y="43621"/>
                  <a:pt x="34065" y="43838"/>
                </a:cubicBezTo>
                <a:cubicBezTo>
                  <a:pt x="34789" y="44305"/>
                  <a:pt x="35489" y="44771"/>
                  <a:pt x="36213" y="45215"/>
                </a:cubicBezTo>
                <a:lnTo>
                  <a:pt x="36423" y="45355"/>
                </a:lnTo>
                <a:cubicBezTo>
                  <a:pt x="34929" y="44608"/>
                  <a:pt x="33435" y="43861"/>
                  <a:pt x="31917" y="43137"/>
                </a:cubicBezTo>
                <a:cubicBezTo>
                  <a:pt x="31917" y="43090"/>
                  <a:pt x="31894" y="43044"/>
                  <a:pt x="31870" y="43020"/>
                </a:cubicBezTo>
                <a:cubicBezTo>
                  <a:pt x="31917" y="42904"/>
                  <a:pt x="32011" y="42834"/>
                  <a:pt x="32127" y="42764"/>
                </a:cubicBezTo>
                <a:cubicBezTo>
                  <a:pt x="32159" y="42751"/>
                  <a:pt x="32194" y="42746"/>
                  <a:pt x="32233" y="42746"/>
                </a:cubicBezTo>
                <a:close/>
                <a:moveTo>
                  <a:pt x="46230" y="36973"/>
                </a:moveTo>
                <a:lnTo>
                  <a:pt x="46253" y="37020"/>
                </a:lnTo>
                <a:cubicBezTo>
                  <a:pt x="47304" y="38724"/>
                  <a:pt x="48378" y="40429"/>
                  <a:pt x="49405" y="42156"/>
                </a:cubicBezTo>
                <a:lnTo>
                  <a:pt x="49382" y="42133"/>
                </a:lnTo>
                <a:lnTo>
                  <a:pt x="49382" y="42133"/>
                </a:lnTo>
                <a:cubicBezTo>
                  <a:pt x="50105" y="43394"/>
                  <a:pt x="50829" y="44678"/>
                  <a:pt x="51506" y="45986"/>
                </a:cubicBezTo>
                <a:lnTo>
                  <a:pt x="51366" y="45775"/>
                </a:lnTo>
                <a:lnTo>
                  <a:pt x="49685" y="43277"/>
                </a:lnTo>
                <a:cubicBezTo>
                  <a:pt x="48915" y="41900"/>
                  <a:pt x="48097" y="40545"/>
                  <a:pt x="47257" y="39215"/>
                </a:cubicBezTo>
                <a:cubicBezTo>
                  <a:pt x="46837" y="38538"/>
                  <a:pt x="46393" y="37884"/>
                  <a:pt x="45973" y="37207"/>
                </a:cubicBezTo>
                <a:lnTo>
                  <a:pt x="46230" y="36973"/>
                </a:lnTo>
                <a:close/>
                <a:moveTo>
                  <a:pt x="32734" y="43791"/>
                </a:moveTo>
                <a:cubicBezTo>
                  <a:pt x="34415" y="44678"/>
                  <a:pt x="36096" y="45542"/>
                  <a:pt x="37778" y="46406"/>
                </a:cubicBezTo>
                <a:cubicBezTo>
                  <a:pt x="36026" y="45729"/>
                  <a:pt x="34252" y="45098"/>
                  <a:pt x="32477" y="44491"/>
                </a:cubicBezTo>
                <a:cubicBezTo>
                  <a:pt x="32571" y="44375"/>
                  <a:pt x="32454" y="44234"/>
                  <a:pt x="32291" y="44234"/>
                </a:cubicBezTo>
                <a:lnTo>
                  <a:pt x="32734" y="43791"/>
                </a:lnTo>
                <a:close/>
                <a:moveTo>
                  <a:pt x="30960" y="44281"/>
                </a:moveTo>
                <a:lnTo>
                  <a:pt x="31590" y="44515"/>
                </a:lnTo>
                <a:lnTo>
                  <a:pt x="31053" y="45028"/>
                </a:lnTo>
                <a:lnTo>
                  <a:pt x="30843" y="44912"/>
                </a:lnTo>
                <a:cubicBezTo>
                  <a:pt x="30826" y="44906"/>
                  <a:pt x="30810" y="44903"/>
                  <a:pt x="30794" y="44903"/>
                </a:cubicBezTo>
                <a:cubicBezTo>
                  <a:pt x="30683" y="44903"/>
                  <a:pt x="30624" y="45037"/>
                  <a:pt x="30726" y="45098"/>
                </a:cubicBezTo>
                <a:lnTo>
                  <a:pt x="30866" y="45168"/>
                </a:lnTo>
                <a:cubicBezTo>
                  <a:pt x="29886" y="46079"/>
                  <a:pt x="28882" y="46990"/>
                  <a:pt x="27901" y="47923"/>
                </a:cubicBezTo>
                <a:cubicBezTo>
                  <a:pt x="28368" y="47386"/>
                  <a:pt x="28835" y="46849"/>
                  <a:pt x="29279" y="46312"/>
                </a:cubicBezTo>
                <a:cubicBezTo>
                  <a:pt x="29792" y="45729"/>
                  <a:pt x="30283" y="45122"/>
                  <a:pt x="30773" y="44515"/>
                </a:cubicBezTo>
                <a:lnTo>
                  <a:pt x="30960" y="44281"/>
                </a:lnTo>
                <a:close/>
                <a:moveTo>
                  <a:pt x="19146" y="37183"/>
                </a:moveTo>
                <a:cubicBezTo>
                  <a:pt x="19309" y="37277"/>
                  <a:pt x="19449" y="37393"/>
                  <a:pt x="19589" y="37510"/>
                </a:cubicBezTo>
                <a:cubicBezTo>
                  <a:pt x="19543" y="37627"/>
                  <a:pt x="19636" y="37767"/>
                  <a:pt x="19776" y="37767"/>
                </a:cubicBezTo>
                <a:cubicBezTo>
                  <a:pt x="19496" y="38934"/>
                  <a:pt x="19192" y="40078"/>
                  <a:pt x="18866" y="41223"/>
                </a:cubicBezTo>
                <a:cubicBezTo>
                  <a:pt x="18702" y="41736"/>
                  <a:pt x="18539" y="42273"/>
                  <a:pt x="18375" y="42787"/>
                </a:cubicBezTo>
                <a:cubicBezTo>
                  <a:pt x="17698" y="44842"/>
                  <a:pt x="17068" y="46896"/>
                  <a:pt x="16414" y="48974"/>
                </a:cubicBezTo>
                <a:cubicBezTo>
                  <a:pt x="16227" y="49628"/>
                  <a:pt x="16017" y="50282"/>
                  <a:pt x="15830" y="50935"/>
                </a:cubicBezTo>
                <a:lnTo>
                  <a:pt x="15620" y="51566"/>
                </a:lnTo>
                <a:lnTo>
                  <a:pt x="15620" y="51566"/>
                </a:lnTo>
                <a:cubicBezTo>
                  <a:pt x="15854" y="50632"/>
                  <a:pt x="16087" y="49698"/>
                  <a:pt x="16344" y="48787"/>
                </a:cubicBezTo>
                <a:cubicBezTo>
                  <a:pt x="16858" y="46779"/>
                  <a:pt x="17371" y="44795"/>
                  <a:pt x="17862" y="42787"/>
                </a:cubicBezTo>
                <a:cubicBezTo>
                  <a:pt x="18329" y="40966"/>
                  <a:pt x="18936" y="39051"/>
                  <a:pt x="19146" y="37183"/>
                </a:cubicBezTo>
                <a:close/>
                <a:moveTo>
                  <a:pt x="51459" y="46499"/>
                </a:moveTo>
                <a:cubicBezTo>
                  <a:pt x="51833" y="47036"/>
                  <a:pt x="52230" y="47573"/>
                  <a:pt x="52604" y="48110"/>
                </a:cubicBezTo>
                <a:cubicBezTo>
                  <a:pt x="53234" y="49348"/>
                  <a:pt x="53818" y="50562"/>
                  <a:pt x="54378" y="51799"/>
                </a:cubicBezTo>
                <a:cubicBezTo>
                  <a:pt x="54682" y="52476"/>
                  <a:pt x="54985" y="53177"/>
                  <a:pt x="55289" y="53854"/>
                </a:cubicBezTo>
                <a:cubicBezTo>
                  <a:pt x="55312" y="54017"/>
                  <a:pt x="55335" y="54204"/>
                  <a:pt x="55359" y="54368"/>
                </a:cubicBezTo>
                <a:cubicBezTo>
                  <a:pt x="54658" y="54017"/>
                  <a:pt x="53958" y="53667"/>
                  <a:pt x="53281" y="53317"/>
                </a:cubicBezTo>
                <a:lnTo>
                  <a:pt x="53281" y="53317"/>
                </a:lnTo>
                <a:cubicBezTo>
                  <a:pt x="53724" y="53434"/>
                  <a:pt x="54168" y="53550"/>
                  <a:pt x="54635" y="53644"/>
                </a:cubicBezTo>
                <a:cubicBezTo>
                  <a:pt x="54645" y="53646"/>
                  <a:pt x="54655" y="53646"/>
                  <a:pt x="54666" y="53646"/>
                </a:cubicBezTo>
                <a:cubicBezTo>
                  <a:pt x="54791" y="53646"/>
                  <a:pt x="54886" y="53517"/>
                  <a:pt x="54822" y="53387"/>
                </a:cubicBezTo>
                <a:cubicBezTo>
                  <a:pt x="53771" y="51052"/>
                  <a:pt x="52650" y="48764"/>
                  <a:pt x="51459" y="46499"/>
                </a:cubicBezTo>
                <a:close/>
                <a:moveTo>
                  <a:pt x="55896" y="54157"/>
                </a:moveTo>
                <a:cubicBezTo>
                  <a:pt x="56012" y="54368"/>
                  <a:pt x="56129" y="54601"/>
                  <a:pt x="56223" y="54835"/>
                </a:cubicBezTo>
                <a:lnTo>
                  <a:pt x="56129" y="54788"/>
                </a:lnTo>
                <a:cubicBezTo>
                  <a:pt x="56059" y="54554"/>
                  <a:pt x="55966" y="54344"/>
                  <a:pt x="55896" y="54157"/>
                </a:cubicBezTo>
                <a:close/>
                <a:moveTo>
                  <a:pt x="50456" y="52476"/>
                </a:moveTo>
                <a:lnTo>
                  <a:pt x="50782" y="52593"/>
                </a:lnTo>
                <a:cubicBezTo>
                  <a:pt x="52323" y="53317"/>
                  <a:pt x="53864" y="54064"/>
                  <a:pt x="55382" y="54835"/>
                </a:cubicBezTo>
                <a:cubicBezTo>
                  <a:pt x="55382" y="54881"/>
                  <a:pt x="55382" y="54951"/>
                  <a:pt x="55382" y="54975"/>
                </a:cubicBezTo>
                <a:cubicBezTo>
                  <a:pt x="53748" y="54157"/>
                  <a:pt x="52090" y="53317"/>
                  <a:pt x="50456" y="52476"/>
                </a:cubicBezTo>
                <a:close/>
                <a:moveTo>
                  <a:pt x="31217" y="45355"/>
                </a:moveTo>
                <a:lnTo>
                  <a:pt x="31217" y="45355"/>
                </a:lnTo>
                <a:cubicBezTo>
                  <a:pt x="30119" y="46546"/>
                  <a:pt x="29092" y="47807"/>
                  <a:pt x="27948" y="48974"/>
                </a:cubicBezTo>
                <a:cubicBezTo>
                  <a:pt x="26477" y="50468"/>
                  <a:pt x="24936" y="51916"/>
                  <a:pt x="23325" y="53270"/>
                </a:cubicBezTo>
                <a:cubicBezTo>
                  <a:pt x="22344" y="54111"/>
                  <a:pt x="21340" y="54905"/>
                  <a:pt x="20290" y="55675"/>
                </a:cubicBezTo>
                <a:cubicBezTo>
                  <a:pt x="24002" y="52313"/>
                  <a:pt x="27668" y="48904"/>
                  <a:pt x="31217" y="45355"/>
                </a:cubicBezTo>
                <a:close/>
                <a:moveTo>
                  <a:pt x="32267" y="44771"/>
                </a:moveTo>
                <a:cubicBezTo>
                  <a:pt x="35559" y="46056"/>
                  <a:pt x="38852" y="47363"/>
                  <a:pt x="42074" y="48717"/>
                </a:cubicBezTo>
                <a:cubicBezTo>
                  <a:pt x="42891" y="49161"/>
                  <a:pt x="43708" y="49581"/>
                  <a:pt x="44548" y="50001"/>
                </a:cubicBezTo>
                <a:cubicBezTo>
                  <a:pt x="45482" y="50445"/>
                  <a:pt x="46393" y="50889"/>
                  <a:pt x="47350" y="51286"/>
                </a:cubicBezTo>
                <a:cubicBezTo>
                  <a:pt x="50059" y="52640"/>
                  <a:pt x="52767" y="54017"/>
                  <a:pt x="55475" y="55395"/>
                </a:cubicBezTo>
                <a:cubicBezTo>
                  <a:pt x="55499" y="55418"/>
                  <a:pt x="55522" y="55418"/>
                  <a:pt x="55545" y="55418"/>
                </a:cubicBezTo>
                <a:cubicBezTo>
                  <a:pt x="55312" y="56002"/>
                  <a:pt x="55452" y="55932"/>
                  <a:pt x="54962" y="55979"/>
                </a:cubicBezTo>
                <a:cubicBezTo>
                  <a:pt x="54752" y="55955"/>
                  <a:pt x="54541" y="55932"/>
                  <a:pt x="54331" y="55862"/>
                </a:cubicBezTo>
                <a:cubicBezTo>
                  <a:pt x="52767" y="55418"/>
                  <a:pt x="51203" y="54484"/>
                  <a:pt x="49732" y="53807"/>
                </a:cubicBezTo>
                <a:cubicBezTo>
                  <a:pt x="46767" y="52476"/>
                  <a:pt x="43801" y="51099"/>
                  <a:pt x="40859" y="49721"/>
                </a:cubicBezTo>
                <a:cubicBezTo>
                  <a:pt x="37824" y="48297"/>
                  <a:pt x="34836" y="46826"/>
                  <a:pt x="31824" y="45379"/>
                </a:cubicBezTo>
                <a:cubicBezTo>
                  <a:pt x="31964" y="45192"/>
                  <a:pt x="32104" y="44982"/>
                  <a:pt x="32267" y="44771"/>
                </a:cubicBezTo>
                <a:close/>
                <a:moveTo>
                  <a:pt x="32828" y="1974"/>
                </a:moveTo>
                <a:cubicBezTo>
                  <a:pt x="33411" y="2581"/>
                  <a:pt x="33948" y="3235"/>
                  <a:pt x="34415" y="3935"/>
                </a:cubicBezTo>
                <a:cubicBezTo>
                  <a:pt x="35396" y="6154"/>
                  <a:pt x="36400" y="8372"/>
                  <a:pt x="37404" y="10590"/>
                </a:cubicBezTo>
                <a:cubicBezTo>
                  <a:pt x="37497" y="10870"/>
                  <a:pt x="37591" y="11173"/>
                  <a:pt x="37661" y="11454"/>
                </a:cubicBezTo>
                <a:cubicBezTo>
                  <a:pt x="38174" y="13181"/>
                  <a:pt x="38595" y="14932"/>
                  <a:pt x="39085" y="16684"/>
                </a:cubicBezTo>
                <a:cubicBezTo>
                  <a:pt x="39318" y="17524"/>
                  <a:pt x="39552" y="18341"/>
                  <a:pt x="39832" y="19182"/>
                </a:cubicBezTo>
                <a:cubicBezTo>
                  <a:pt x="39949" y="19532"/>
                  <a:pt x="40066" y="19952"/>
                  <a:pt x="40229" y="20349"/>
                </a:cubicBezTo>
                <a:lnTo>
                  <a:pt x="40159" y="20349"/>
                </a:lnTo>
                <a:cubicBezTo>
                  <a:pt x="40066" y="20349"/>
                  <a:pt x="40066" y="20466"/>
                  <a:pt x="40159" y="20489"/>
                </a:cubicBezTo>
                <a:lnTo>
                  <a:pt x="40299" y="20489"/>
                </a:lnTo>
                <a:cubicBezTo>
                  <a:pt x="40520" y="21086"/>
                  <a:pt x="41097" y="21474"/>
                  <a:pt x="41752" y="21474"/>
                </a:cubicBezTo>
                <a:cubicBezTo>
                  <a:pt x="41789" y="21474"/>
                  <a:pt x="41826" y="21472"/>
                  <a:pt x="41863" y="21470"/>
                </a:cubicBezTo>
                <a:cubicBezTo>
                  <a:pt x="41922" y="21528"/>
                  <a:pt x="42004" y="21558"/>
                  <a:pt x="42085" y="21558"/>
                </a:cubicBezTo>
                <a:cubicBezTo>
                  <a:pt x="42167" y="21558"/>
                  <a:pt x="42249" y="21528"/>
                  <a:pt x="42307" y="21470"/>
                </a:cubicBezTo>
                <a:lnTo>
                  <a:pt x="42611" y="21470"/>
                </a:lnTo>
                <a:cubicBezTo>
                  <a:pt x="43848" y="21470"/>
                  <a:pt x="45085" y="21447"/>
                  <a:pt x="46346" y="21447"/>
                </a:cubicBezTo>
                <a:lnTo>
                  <a:pt x="53444" y="21400"/>
                </a:lnTo>
                <a:lnTo>
                  <a:pt x="60542" y="21330"/>
                </a:lnTo>
                <a:cubicBezTo>
                  <a:pt x="60659" y="21318"/>
                  <a:pt x="60781" y="21312"/>
                  <a:pt x="60907" y="21312"/>
                </a:cubicBezTo>
                <a:cubicBezTo>
                  <a:pt x="61032" y="21312"/>
                  <a:pt x="61161" y="21318"/>
                  <a:pt x="61289" y="21330"/>
                </a:cubicBezTo>
                <a:cubicBezTo>
                  <a:pt x="61546" y="21563"/>
                  <a:pt x="61312" y="21867"/>
                  <a:pt x="61172" y="22077"/>
                </a:cubicBezTo>
                <a:cubicBezTo>
                  <a:pt x="60869" y="22521"/>
                  <a:pt x="60472" y="22918"/>
                  <a:pt x="60028" y="23244"/>
                </a:cubicBezTo>
                <a:cubicBezTo>
                  <a:pt x="59094" y="24015"/>
                  <a:pt x="58160" y="24762"/>
                  <a:pt x="57226" y="25509"/>
                </a:cubicBezTo>
                <a:cubicBezTo>
                  <a:pt x="53047" y="28918"/>
                  <a:pt x="48868" y="32304"/>
                  <a:pt x="44712" y="35689"/>
                </a:cubicBezTo>
                <a:cubicBezTo>
                  <a:pt x="44665" y="35689"/>
                  <a:pt x="44665" y="35736"/>
                  <a:pt x="44665" y="35759"/>
                </a:cubicBezTo>
                <a:cubicBezTo>
                  <a:pt x="44572" y="35642"/>
                  <a:pt x="44502" y="35526"/>
                  <a:pt x="44432" y="35409"/>
                </a:cubicBezTo>
                <a:cubicBezTo>
                  <a:pt x="44391" y="35354"/>
                  <a:pt x="44334" y="35331"/>
                  <a:pt x="44277" y="35331"/>
                </a:cubicBezTo>
                <a:cubicBezTo>
                  <a:pt x="44140" y="35331"/>
                  <a:pt x="44006" y="35464"/>
                  <a:pt x="44105" y="35596"/>
                </a:cubicBezTo>
                <a:cubicBezTo>
                  <a:pt x="45879" y="38234"/>
                  <a:pt x="47654" y="40849"/>
                  <a:pt x="49405" y="43487"/>
                </a:cubicBezTo>
                <a:cubicBezTo>
                  <a:pt x="51226" y="46663"/>
                  <a:pt x="52884" y="49908"/>
                  <a:pt x="54401" y="53247"/>
                </a:cubicBezTo>
                <a:cubicBezTo>
                  <a:pt x="53444" y="53037"/>
                  <a:pt x="52510" y="52780"/>
                  <a:pt x="51576" y="52476"/>
                </a:cubicBezTo>
                <a:cubicBezTo>
                  <a:pt x="48237" y="50842"/>
                  <a:pt x="44829" y="49278"/>
                  <a:pt x="41396" y="47853"/>
                </a:cubicBezTo>
                <a:lnTo>
                  <a:pt x="40136" y="47223"/>
                </a:lnTo>
                <a:cubicBezTo>
                  <a:pt x="37451" y="45659"/>
                  <a:pt x="34859" y="43954"/>
                  <a:pt x="32244" y="42273"/>
                </a:cubicBezTo>
                <a:cubicBezTo>
                  <a:pt x="32221" y="42258"/>
                  <a:pt x="32195" y="42250"/>
                  <a:pt x="32169" y="42250"/>
                </a:cubicBezTo>
                <a:cubicBezTo>
                  <a:pt x="32117" y="42250"/>
                  <a:pt x="32065" y="42281"/>
                  <a:pt x="32034" y="42343"/>
                </a:cubicBezTo>
                <a:lnTo>
                  <a:pt x="31567" y="42950"/>
                </a:lnTo>
                <a:lnTo>
                  <a:pt x="31333" y="42834"/>
                </a:lnTo>
                <a:cubicBezTo>
                  <a:pt x="31319" y="42828"/>
                  <a:pt x="31305" y="42825"/>
                  <a:pt x="31292" y="42825"/>
                </a:cubicBezTo>
                <a:cubicBezTo>
                  <a:pt x="31197" y="42825"/>
                  <a:pt x="31138" y="42956"/>
                  <a:pt x="31240" y="42997"/>
                </a:cubicBezTo>
                <a:lnTo>
                  <a:pt x="31450" y="43114"/>
                </a:lnTo>
                <a:cubicBezTo>
                  <a:pt x="31077" y="43581"/>
                  <a:pt x="30703" y="44071"/>
                  <a:pt x="30306" y="44538"/>
                </a:cubicBezTo>
                <a:cubicBezTo>
                  <a:pt x="25800" y="49278"/>
                  <a:pt x="21037" y="53761"/>
                  <a:pt x="16017" y="57963"/>
                </a:cubicBezTo>
                <a:cubicBezTo>
                  <a:pt x="17885" y="51029"/>
                  <a:pt x="19753" y="44094"/>
                  <a:pt x="21621" y="37160"/>
                </a:cubicBezTo>
                <a:cubicBezTo>
                  <a:pt x="21644" y="37090"/>
                  <a:pt x="21621" y="37020"/>
                  <a:pt x="21551" y="36973"/>
                </a:cubicBezTo>
                <a:cubicBezTo>
                  <a:pt x="15480" y="32537"/>
                  <a:pt x="9550" y="27937"/>
                  <a:pt x="3759" y="23128"/>
                </a:cubicBezTo>
                <a:cubicBezTo>
                  <a:pt x="5127" y="23113"/>
                  <a:pt x="6492" y="23105"/>
                  <a:pt x="7857" y="23105"/>
                </a:cubicBezTo>
                <a:cubicBezTo>
                  <a:pt x="10802" y="23105"/>
                  <a:pt x="13742" y="23141"/>
                  <a:pt x="16694" y="23221"/>
                </a:cubicBezTo>
                <a:cubicBezTo>
                  <a:pt x="18235" y="23408"/>
                  <a:pt x="19753" y="23595"/>
                  <a:pt x="21270" y="23735"/>
                </a:cubicBezTo>
                <a:cubicBezTo>
                  <a:pt x="21457" y="23735"/>
                  <a:pt x="21527" y="23455"/>
                  <a:pt x="21387" y="23361"/>
                </a:cubicBezTo>
                <a:lnTo>
                  <a:pt x="21387" y="23361"/>
                </a:lnTo>
                <a:lnTo>
                  <a:pt x="21924" y="23385"/>
                </a:lnTo>
                <a:lnTo>
                  <a:pt x="21924" y="23408"/>
                </a:lnTo>
                <a:lnTo>
                  <a:pt x="21924" y="23501"/>
                </a:lnTo>
                <a:cubicBezTo>
                  <a:pt x="21924" y="23571"/>
                  <a:pt x="21948" y="23665"/>
                  <a:pt x="22018" y="23688"/>
                </a:cubicBezTo>
                <a:cubicBezTo>
                  <a:pt x="22117" y="23748"/>
                  <a:pt x="22207" y="23773"/>
                  <a:pt x="22284" y="23773"/>
                </a:cubicBezTo>
                <a:cubicBezTo>
                  <a:pt x="22478" y="23773"/>
                  <a:pt x="22588" y="23609"/>
                  <a:pt x="22555" y="23408"/>
                </a:cubicBezTo>
                <a:lnTo>
                  <a:pt x="22905" y="23408"/>
                </a:lnTo>
                <a:cubicBezTo>
                  <a:pt x="22975" y="23408"/>
                  <a:pt x="23022" y="23361"/>
                  <a:pt x="23045" y="23291"/>
                </a:cubicBezTo>
                <a:cubicBezTo>
                  <a:pt x="25450" y="17244"/>
                  <a:pt x="28111" y="11267"/>
                  <a:pt x="31030" y="5453"/>
                </a:cubicBezTo>
                <a:lnTo>
                  <a:pt x="31030" y="5453"/>
                </a:lnTo>
                <a:cubicBezTo>
                  <a:pt x="29092" y="10706"/>
                  <a:pt x="27154" y="15960"/>
                  <a:pt x="25240" y="21237"/>
                </a:cubicBezTo>
                <a:cubicBezTo>
                  <a:pt x="25211" y="21307"/>
                  <a:pt x="25269" y="21361"/>
                  <a:pt x="25334" y="21361"/>
                </a:cubicBezTo>
                <a:cubicBezTo>
                  <a:pt x="25377" y="21361"/>
                  <a:pt x="25422" y="21338"/>
                  <a:pt x="25450" y="21283"/>
                </a:cubicBezTo>
                <a:cubicBezTo>
                  <a:pt x="27714" y="15236"/>
                  <a:pt x="29956" y="9189"/>
                  <a:pt x="32221" y="3142"/>
                </a:cubicBezTo>
                <a:cubicBezTo>
                  <a:pt x="32407" y="2745"/>
                  <a:pt x="32618" y="2371"/>
                  <a:pt x="32828" y="1974"/>
                </a:cubicBezTo>
                <a:close/>
                <a:moveTo>
                  <a:pt x="27084" y="48297"/>
                </a:moveTo>
                <a:lnTo>
                  <a:pt x="27084" y="48297"/>
                </a:lnTo>
                <a:cubicBezTo>
                  <a:pt x="25987" y="49511"/>
                  <a:pt x="24866" y="50679"/>
                  <a:pt x="23699" y="51823"/>
                </a:cubicBezTo>
                <a:lnTo>
                  <a:pt x="20126" y="55161"/>
                </a:lnTo>
                <a:cubicBezTo>
                  <a:pt x="18725" y="56399"/>
                  <a:pt x="17278" y="57590"/>
                  <a:pt x="15807" y="58734"/>
                </a:cubicBezTo>
                <a:lnTo>
                  <a:pt x="15807" y="58734"/>
                </a:lnTo>
                <a:lnTo>
                  <a:pt x="15854" y="58594"/>
                </a:lnTo>
                <a:cubicBezTo>
                  <a:pt x="19753" y="55348"/>
                  <a:pt x="23512" y="51916"/>
                  <a:pt x="27084" y="48297"/>
                </a:cubicBezTo>
                <a:close/>
                <a:moveTo>
                  <a:pt x="5440" y="24949"/>
                </a:moveTo>
                <a:cubicBezTo>
                  <a:pt x="7612" y="26723"/>
                  <a:pt x="9807" y="28474"/>
                  <a:pt x="12025" y="30202"/>
                </a:cubicBezTo>
                <a:cubicBezTo>
                  <a:pt x="13472" y="31346"/>
                  <a:pt x="14920" y="32467"/>
                  <a:pt x="16391" y="33564"/>
                </a:cubicBezTo>
                <a:cubicBezTo>
                  <a:pt x="17068" y="34078"/>
                  <a:pt x="17745" y="34592"/>
                  <a:pt x="18445" y="35105"/>
                </a:cubicBezTo>
                <a:cubicBezTo>
                  <a:pt x="19192" y="35642"/>
                  <a:pt x="20126" y="36156"/>
                  <a:pt x="20780" y="36833"/>
                </a:cubicBezTo>
                <a:cubicBezTo>
                  <a:pt x="21270" y="37323"/>
                  <a:pt x="21200" y="37510"/>
                  <a:pt x="21014" y="38164"/>
                </a:cubicBezTo>
                <a:cubicBezTo>
                  <a:pt x="20897" y="38654"/>
                  <a:pt x="20757" y="39121"/>
                  <a:pt x="20640" y="39612"/>
                </a:cubicBezTo>
                <a:lnTo>
                  <a:pt x="19940" y="42133"/>
                </a:lnTo>
                <a:cubicBezTo>
                  <a:pt x="19426" y="44071"/>
                  <a:pt x="18912" y="45986"/>
                  <a:pt x="18399" y="47923"/>
                </a:cubicBezTo>
                <a:cubicBezTo>
                  <a:pt x="17441" y="51379"/>
                  <a:pt x="16507" y="54858"/>
                  <a:pt x="15573" y="58337"/>
                </a:cubicBezTo>
                <a:cubicBezTo>
                  <a:pt x="15363" y="58524"/>
                  <a:pt x="15130" y="58710"/>
                  <a:pt x="14920" y="58874"/>
                </a:cubicBezTo>
                <a:cubicBezTo>
                  <a:pt x="14079" y="57193"/>
                  <a:pt x="14943" y="55161"/>
                  <a:pt x="15433" y="53504"/>
                </a:cubicBezTo>
                <a:cubicBezTo>
                  <a:pt x="15573" y="53060"/>
                  <a:pt x="15690" y="52593"/>
                  <a:pt x="15830" y="52150"/>
                </a:cubicBezTo>
                <a:cubicBezTo>
                  <a:pt x="16181" y="51192"/>
                  <a:pt x="16531" y="50212"/>
                  <a:pt x="16858" y="49231"/>
                </a:cubicBezTo>
                <a:cubicBezTo>
                  <a:pt x="17675" y="46826"/>
                  <a:pt x="18422" y="44421"/>
                  <a:pt x="19099" y="41970"/>
                </a:cubicBezTo>
                <a:cubicBezTo>
                  <a:pt x="19543" y="40662"/>
                  <a:pt x="19986" y="39355"/>
                  <a:pt x="20360" y="38024"/>
                </a:cubicBezTo>
                <a:cubicBezTo>
                  <a:pt x="20477" y="38117"/>
                  <a:pt x="20593" y="38187"/>
                  <a:pt x="20710" y="38257"/>
                </a:cubicBezTo>
                <a:cubicBezTo>
                  <a:pt x="20728" y="38266"/>
                  <a:pt x="20744" y="38270"/>
                  <a:pt x="20759" y="38270"/>
                </a:cubicBezTo>
                <a:cubicBezTo>
                  <a:pt x="20825" y="38270"/>
                  <a:pt x="20860" y="38198"/>
                  <a:pt x="20803" y="38141"/>
                </a:cubicBezTo>
                <a:lnTo>
                  <a:pt x="20430" y="37767"/>
                </a:lnTo>
                <a:cubicBezTo>
                  <a:pt x="20430" y="37720"/>
                  <a:pt x="20453" y="37697"/>
                  <a:pt x="20453" y="37650"/>
                </a:cubicBezTo>
                <a:lnTo>
                  <a:pt x="20617" y="37744"/>
                </a:lnTo>
                <a:cubicBezTo>
                  <a:pt x="20637" y="37756"/>
                  <a:pt x="20656" y="37761"/>
                  <a:pt x="20673" y="37761"/>
                </a:cubicBezTo>
                <a:cubicBezTo>
                  <a:pt x="20759" y="37761"/>
                  <a:pt x="20807" y="37638"/>
                  <a:pt x="20710" y="37580"/>
                </a:cubicBezTo>
                <a:lnTo>
                  <a:pt x="20617" y="37510"/>
                </a:lnTo>
                <a:cubicBezTo>
                  <a:pt x="20617" y="37440"/>
                  <a:pt x="20593" y="37393"/>
                  <a:pt x="20547" y="37370"/>
                </a:cubicBezTo>
                <a:lnTo>
                  <a:pt x="20687" y="36903"/>
                </a:lnTo>
                <a:cubicBezTo>
                  <a:pt x="20730" y="36787"/>
                  <a:pt x="20629" y="36698"/>
                  <a:pt x="20530" y="36698"/>
                </a:cubicBezTo>
                <a:cubicBezTo>
                  <a:pt x="20469" y="36698"/>
                  <a:pt x="20410" y="36730"/>
                  <a:pt x="20383" y="36810"/>
                </a:cubicBezTo>
                <a:cubicBezTo>
                  <a:pt x="20348" y="36740"/>
                  <a:pt x="20284" y="36705"/>
                  <a:pt x="20217" y="36705"/>
                </a:cubicBezTo>
                <a:cubicBezTo>
                  <a:pt x="20150" y="36705"/>
                  <a:pt x="20080" y="36740"/>
                  <a:pt x="20033" y="36810"/>
                </a:cubicBezTo>
                <a:lnTo>
                  <a:pt x="19893" y="36997"/>
                </a:lnTo>
                <a:cubicBezTo>
                  <a:pt x="14733" y="33401"/>
                  <a:pt x="9900" y="29385"/>
                  <a:pt x="5440" y="24949"/>
                </a:cubicBezTo>
                <a:close/>
                <a:moveTo>
                  <a:pt x="14336" y="56282"/>
                </a:moveTo>
                <a:lnTo>
                  <a:pt x="14336" y="56282"/>
                </a:lnTo>
                <a:cubicBezTo>
                  <a:pt x="14149" y="57286"/>
                  <a:pt x="14149" y="58313"/>
                  <a:pt x="14710" y="59271"/>
                </a:cubicBezTo>
                <a:cubicBezTo>
                  <a:pt x="14736" y="59323"/>
                  <a:pt x="14791" y="59354"/>
                  <a:pt x="14852" y="59354"/>
                </a:cubicBezTo>
                <a:cubicBezTo>
                  <a:pt x="14899" y="59354"/>
                  <a:pt x="14949" y="59335"/>
                  <a:pt x="14990" y="59294"/>
                </a:cubicBezTo>
                <a:lnTo>
                  <a:pt x="15410" y="58944"/>
                </a:lnTo>
                <a:lnTo>
                  <a:pt x="15387" y="59084"/>
                </a:lnTo>
                <a:cubicBezTo>
                  <a:pt x="14710" y="59481"/>
                  <a:pt x="14056" y="59878"/>
                  <a:pt x="13402" y="60275"/>
                </a:cubicBezTo>
                <a:cubicBezTo>
                  <a:pt x="13379" y="60041"/>
                  <a:pt x="13379" y="59831"/>
                  <a:pt x="13402" y="59598"/>
                </a:cubicBezTo>
                <a:cubicBezTo>
                  <a:pt x="13706" y="58500"/>
                  <a:pt x="14009" y="57379"/>
                  <a:pt x="14336" y="56282"/>
                </a:cubicBezTo>
                <a:close/>
                <a:moveTo>
                  <a:pt x="15387" y="59528"/>
                </a:moveTo>
                <a:lnTo>
                  <a:pt x="15387" y="59528"/>
                </a:lnTo>
                <a:cubicBezTo>
                  <a:pt x="14780" y="60088"/>
                  <a:pt x="14173" y="60648"/>
                  <a:pt x="13542" y="61185"/>
                </a:cubicBezTo>
                <a:cubicBezTo>
                  <a:pt x="13496" y="61022"/>
                  <a:pt x="13472" y="60858"/>
                  <a:pt x="13449" y="60695"/>
                </a:cubicBezTo>
                <a:cubicBezTo>
                  <a:pt x="14103" y="60321"/>
                  <a:pt x="14733" y="59924"/>
                  <a:pt x="15387" y="59528"/>
                </a:cubicBezTo>
                <a:close/>
                <a:moveTo>
                  <a:pt x="33318" y="0"/>
                </a:moveTo>
                <a:cubicBezTo>
                  <a:pt x="33255" y="0"/>
                  <a:pt x="33194" y="31"/>
                  <a:pt x="33155" y="83"/>
                </a:cubicBezTo>
                <a:cubicBezTo>
                  <a:pt x="33131" y="153"/>
                  <a:pt x="33085" y="200"/>
                  <a:pt x="33061" y="246"/>
                </a:cubicBezTo>
                <a:cubicBezTo>
                  <a:pt x="33038" y="200"/>
                  <a:pt x="33015" y="176"/>
                  <a:pt x="32968" y="130"/>
                </a:cubicBezTo>
                <a:cubicBezTo>
                  <a:pt x="32933" y="71"/>
                  <a:pt x="32874" y="42"/>
                  <a:pt x="32816" y="42"/>
                </a:cubicBezTo>
                <a:cubicBezTo>
                  <a:pt x="32758" y="42"/>
                  <a:pt x="32699" y="71"/>
                  <a:pt x="32664" y="130"/>
                </a:cubicBezTo>
                <a:cubicBezTo>
                  <a:pt x="30540" y="3982"/>
                  <a:pt x="28485" y="7881"/>
                  <a:pt x="26477" y="11804"/>
                </a:cubicBezTo>
                <a:cubicBezTo>
                  <a:pt x="25496" y="13742"/>
                  <a:pt x="24516" y="15680"/>
                  <a:pt x="23559" y="17618"/>
                </a:cubicBezTo>
                <a:cubicBezTo>
                  <a:pt x="22811" y="19135"/>
                  <a:pt x="22018" y="20676"/>
                  <a:pt x="21340" y="22240"/>
                </a:cubicBezTo>
                <a:cubicBezTo>
                  <a:pt x="20033" y="21984"/>
                  <a:pt x="18702" y="21844"/>
                  <a:pt x="17418" y="21703"/>
                </a:cubicBezTo>
                <a:cubicBezTo>
                  <a:pt x="15620" y="21517"/>
                  <a:pt x="13822" y="21423"/>
                  <a:pt x="12025" y="21400"/>
                </a:cubicBezTo>
                <a:cubicBezTo>
                  <a:pt x="8943" y="21400"/>
                  <a:pt x="5861" y="21657"/>
                  <a:pt x="2825" y="22194"/>
                </a:cubicBezTo>
                <a:cubicBezTo>
                  <a:pt x="1938" y="22311"/>
                  <a:pt x="1074" y="22474"/>
                  <a:pt x="210" y="22684"/>
                </a:cubicBezTo>
                <a:cubicBezTo>
                  <a:pt x="47" y="22731"/>
                  <a:pt x="0" y="22918"/>
                  <a:pt x="117" y="23034"/>
                </a:cubicBezTo>
                <a:cubicBezTo>
                  <a:pt x="5487" y="28381"/>
                  <a:pt x="11628" y="32934"/>
                  <a:pt x="18305" y="36506"/>
                </a:cubicBezTo>
                <a:cubicBezTo>
                  <a:pt x="18562" y="36716"/>
                  <a:pt x="18796" y="36903"/>
                  <a:pt x="19052" y="37090"/>
                </a:cubicBezTo>
                <a:cubicBezTo>
                  <a:pt x="18352" y="38958"/>
                  <a:pt x="18002" y="40989"/>
                  <a:pt x="17488" y="42904"/>
                </a:cubicBezTo>
                <a:cubicBezTo>
                  <a:pt x="16974" y="44888"/>
                  <a:pt x="16461" y="46896"/>
                  <a:pt x="15947" y="48881"/>
                </a:cubicBezTo>
                <a:cubicBezTo>
                  <a:pt x="15363" y="51099"/>
                  <a:pt x="14756" y="53317"/>
                  <a:pt x="14126" y="55512"/>
                </a:cubicBezTo>
                <a:cubicBezTo>
                  <a:pt x="14079" y="55675"/>
                  <a:pt x="14009" y="55839"/>
                  <a:pt x="13939" y="56002"/>
                </a:cubicBezTo>
                <a:cubicBezTo>
                  <a:pt x="13472" y="57193"/>
                  <a:pt x="13029" y="58430"/>
                  <a:pt x="12958" y="59668"/>
                </a:cubicBezTo>
                <a:cubicBezTo>
                  <a:pt x="12865" y="60041"/>
                  <a:pt x="12748" y="60415"/>
                  <a:pt x="12655" y="60788"/>
                </a:cubicBezTo>
                <a:cubicBezTo>
                  <a:pt x="12619" y="60915"/>
                  <a:pt x="12724" y="61028"/>
                  <a:pt x="12849" y="61028"/>
                </a:cubicBezTo>
                <a:cubicBezTo>
                  <a:pt x="12885" y="61028"/>
                  <a:pt x="12922" y="61019"/>
                  <a:pt x="12958" y="60998"/>
                </a:cubicBezTo>
                <a:lnTo>
                  <a:pt x="13075" y="60928"/>
                </a:lnTo>
                <a:cubicBezTo>
                  <a:pt x="13122" y="61162"/>
                  <a:pt x="13169" y="61395"/>
                  <a:pt x="13262" y="61629"/>
                </a:cubicBezTo>
                <a:cubicBezTo>
                  <a:pt x="13292" y="61720"/>
                  <a:pt x="13382" y="61781"/>
                  <a:pt x="13473" y="61781"/>
                </a:cubicBezTo>
                <a:cubicBezTo>
                  <a:pt x="13522" y="61781"/>
                  <a:pt x="13571" y="61763"/>
                  <a:pt x="13612" y="61722"/>
                </a:cubicBezTo>
                <a:cubicBezTo>
                  <a:pt x="14966" y="60485"/>
                  <a:pt x="16344" y="59271"/>
                  <a:pt x="17722" y="58057"/>
                </a:cubicBezTo>
                <a:cubicBezTo>
                  <a:pt x="19706" y="56702"/>
                  <a:pt x="21644" y="55231"/>
                  <a:pt x="23488" y="53690"/>
                </a:cubicBezTo>
                <a:cubicBezTo>
                  <a:pt x="25146" y="52290"/>
                  <a:pt x="26734" y="50819"/>
                  <a:pt x="28251" y="49278"/>
                </a:cubicBezTo>
                <a:cubicBezTo>
                  <a:pt x="29466" y="48110"/>
                  <a:pt x="30586" y="46873"/>
                  <a:pt x="31660" y="45589"/>
                </a:cubicBezTo>
                <a:cubicBezTo>
                  <a:pt x="38034" y="48904"/>
                  <a:pt x="44548" y="51916"/>
                  <a:pt x="51063" y="54858"/>
                </a:cubicBezTo>
                <a:cubicBezTo>
                  <a:pt x="51540" y="55081"/>
                  <a:pt x="53870" y="56344"/>
                  <a:pt x="55240" y="56344"/>
                </a:cubicBezTo>
                <a:cubicBezTo>
                  <a:pt x="55882" y="56344"/>
                  <a:pt x="56313" y="56067"/>
                  <a:pt x="56246" y="55278"/>
                </a:cubicBezTo>
                <a:lnTo>
                  <a:pt x="56246" y="55278"/>
                </a:lnTo>
                <a:lnTo>
                  <a:pt x="56573" y="55465"/>
                </a:lnTo>
                <a:cubicBezTo>
                  <a:pt x="56607" y="55482"/>
                  <a:pt x="56641" y="55490"/>
                  <a:pt x="56674" y="55490"/>
                </a:cubicBezTo>
                <a:cubicBezTo>
                  <a:pt x="56819" y="55490"/>
                  <a:pt x="56929" y="55337"/>
                  <a:pt x="56853" y="55185"/>
                </a:cubicBezTo>
                <a:cubicBezTo>
                  <a:pt x="53794" y="48881"/>
                  <a:pt x="50456" y="42553"/>
                  <a:pt x="46580" y="36693"/>
                </a:cubicBezTo>
                <a:cubicBezTo>
                  <a:pt x="47023" y="36273"/>
                  <a:pt x="47490" y="35852"/>
                  <a:pt x="47934" y="35432"/>
                </a:cubicBezTo>
                <a:cubicBezTo>
                  <a:pt x="50712" y="33448"/>
                  <a:pt x="53374" y="31253"/>
                  <a:pt x="56082" y="29175"/>
                </a:cubicBezTo>
                <a:cubicBezTo>
                  <a:pt x="59164" y="26817"/>
                  <a:pt x="62246" y="24435"/>
                  <a:pt x="65328" y="22054"/>
                </a:cubicBezTo>
                <a:cubicBezTo>
                  <a:pt x="65422" y="22007"/>
                  <a:pt x="65445" y="21890"/>
                  <a:pt x="65422" y="21797"/>
                </a:cubicBezTo>
                <a:cubicBezTo>
                  <a:pt x="65305" y="21353"/>
                  <a:pt x="64955" y="21003"/>
                  <a:pt x="64511" y="20886"/>
                </a:cubicBezTo>
                <a:cubicBezTo>
                  <a:pt x="63577" y="20536"/>
                  <a:pt x="62456" y="20466"/>
                  <a:pt x="61476" y="20326"/>
                </a:cubicBezTo>
                <a:cubicBezTo>
                  <a:pt x="59398" y="19999"/>
                  <a:pt x="57297" y="19719"/>
                  <a:pt x="55172" y="19555"/>
                </a:cubicBezTo>
                <a:cubicBezTo>
                  <a:pt x="52567" y="19316"/>
                  <a:pt x="49954" y="19204"/>
                  <a:pt x="47342" y="19204"/>
                </a:cubicBezTo>
                <a:cubicBezTo>
                  <a:pt x="45623" y="19204"/>
                  <a:pt x="43905" y="19253"/>
                  <a:pt x="42190" y="19345"/>
                </a:cubicBezTo>
                <a:cubicBezTo>
                  <a:pt x="41140" y="12341"/>
                  <a:pt x="37801" y="5523"/>
                  <a:pt x="33458" y="60"/>
                </a:cubicBezTo>
                <a:cubicBezTo>
                  <a:pt x="33417" y="19"/>
                  <a:pt x="33367" y="0"/>
                  <a:pt x="33318" y="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2"/>
          <p:cNvGrpSpPr/>
          <p:nvPr/>
        </p:nvGrpSpPr>
        <p:grpSpPr>
          <a:xfrm flipH="1">
            <a:off x="1174604" y="542569"/>
            <a:ext cx="446283" cy="535571"/>
            <a:chOff x="2279900" y="1356008"/>
            <a:chExt cx="355973" cy="427192"/>
          </a:xfrm>
        </p:grpSpPr>
        <p:sp>
          <p:nvSpPr>
            <p:cNvPr id="709" name="Google Shape;709;p32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ADADAD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" name="Google Shape;710;p32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711" name="Google Shape;711;p32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8575" dist="9525" dir="6480000" algn="bl" rotWithShape="0">
                  <a:srgbClr val="99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32"/>
          <p:cNvSpPr/>
          <p:nvPr/>
        </p:nvSpPr>
        <p:spPr>
          <a:xfrm>
            <a:off x="3433567" y="2658261"/>
            <a:ext cx="2276866" cy="106198"/>
          </a:xfrm>
          <a:custGeom>
            <a:avLst/>
            <a:gdLst/>
            <a:ahLst/>
            <a:cxnLst/>
            <a:rect l="l" t="t" r="r" b="b"/>
            <a:pathLst>
              <a:path w="31057" h="2191" extrusionOk="0">
                <a:moveTo>
                  <a:pt x="30648" y="1"/>
                </a:moveTo>
                <a:cubicBezTo>
                  <a:pt x="30584" y="1"/>
                  <a:pt x="30518" y="27"/>
                  <a:pt x="30461" y="90"/>
                </a:cubicBezTo>
                <a:cubicBezTo>
                  <a:pt x="30173" y="399"/>
                  <a:pt x="29626" y="888"/>
                  <a:pt x="29155" y="888"/>
                </a:cubicBezTo>
                <a:cubicBezTo>
                  <a:pt x="28947" y="888"/>
                  <a:pt x="28755" y="793"/>
                  <a:pt x="28606" y="546"/>
                </a:cubicBezTo>
                <a:cubicBezTo>
                  <a:pt x="28556" y="458"/>
                  <a:pt x="28450" y="405"/>
                  <a:pt x="28346" y="405"/>
                </a:cubicBezTo>
                <a:cubicBezTo>
                  <a:pt x="28253" y="405"/>
                  <a:pt x="28163" y="448"/>
                  <a:pt x="28119" y="546"/>
                </a:cubicBezTo>
                <a:cubicBezTo>
                  <a:pt x="28026" y="594"/>
                  <a:pt x="27937" y="619"/>
                  <a:pt x="27856" y="619"/>
                </a:cubicBezTo>
                <a:cubicBezTo>
                  <a:pt x="27728" y="619"/>
                  <a:pt x="27616" y="558"/>
                  <a:pt x="27528" y="432"/>
                </a:cubicBezTo>
                <a:cubicBezTo>
                  <a:pt x="27476" y="380"/>
                  <a:pt x="27406" y="354"/>
                  <a:pt x="27336" y="354"/>
                </a:cubicBezTo>
                <a:cubicBezTo>
                  <a:pt x="27266" y="354"/>
                  <a:pt x="27196" y="380"/>
                  <a:pt x="27144" y="432"/>
                </a:cubicBezTo>
                <a:cubicBezTo>
                  <a:pt x="26733" y="770"/>
                  <a:pt x="26324" y="899"/>
                  <a:pt x="25906" y="899"/>
                </a:cubicBezTo>
                <a:cubicBezTo>
                  <a:pt x="25492" y="899"/>
                  <a:pt x="25069" y="773"/>
                  <a:pt x="24626" y="597"/>
                </a:cubicBezTo>
                <a:cubicBezTo>
                  <a:pt x="24526" y="547"/>
                  <a:pt x="24420" y="523"/>
                  <a:pt x="24315" y="523"/>
                </a:cubicBezTo>
                <a:cubicBezTo>
                  <a:pt x="24181" y="523"/>
                  <a:pt x="24048" y="563"/>
                  <a:pt x="23931" y="639"/>
                </a:cubicBezTo>
                <a:cubicBezTo>
                  <a:pt x="23786" y="722"/>
                  <a:pt x="23703" y="898"/>
                  <a:pt x="23558" y="970"/>
                </a:cubicBezTo>
                <a:cubicBezTo>
                  <a:pt x="23471" y="1017"/>
                  <a:pt x="23380" y="1038"/>
                  <a:pt x="23291" y="1038"/>
                </a:cubicBezTo>
                <a:cubicBezTo>
                  <a:pt x="23045" y="1038"/>
                  <a:pt x="22815" y="875"/>
                  <a:pt x="22709" y="639"/>
                </a:cubicBezTo>
                <a:cubicBezTo>
                  <a:pt x="22675" y="568"/>
                  <a:pt x="22617" y="539"/>
                  <a:pt x="22556" y="539"/>
                </a:cubicBezTo>
                <a:cubicBezTo>
                  <a:pt x="22448" y="539"/>
                  <a:pt x="22332" y="630"/>
                  <a:pt x="22325" y="742"/>
                </a:cubicBezTo>
                <a:cubicBezTo>
                  <a:pt x="22304" y="972"/>
                  <a:pt x="22167" y="1051"/>
                  <a:pt x="21984" y="1051"/>
                </a:cubicBezTo>
                <a:cubicBezTo>
                  <a:pt x="21620" y="1051"/>
                  <a:pt x="21074" y="739"/>
                  <a:pt x="20895" y="670"/>
                </a:cubicBezTo>
                <a:cubicBezTo>
                  <a:pt x="20682" y="572"/>
                  <a:pt x="20454" y="520"/>
                  <a:pt x="20224" y="520"/>
                </a:cubicBezTo>
                <a:cubicBezTo>
                  <a:pt x="20185" y="520"/>
                  <a:pt x="20146" y="522"/>
                  <a:pt x="20107" y="525"/>
                </a:cubicBezTo>
                <a:cubicBezTo>
                  <a:pt x="19931" y="535"/>
                  <a:pt x="19765" y="608"/>
                  <a:pt x="19630" y="722"/>
                </a:cubicBezTo>
                <a:cubicBezTo>
                  <a:pt x="19475" y="856"/>
                  <a:pt x="19382" y="1074"/>
                  <a:pt x="19185" y="1136"/>
                </a:cubicBezTo>
                <a:cubicBezTo>
                  <a:pt x="19134" y="1154"/>
                  <a:pt x="19083" y="1163"/>
                  <a:pt x="19032" y="1163"/>
                </a:cubicBezTo>
                <a:cubicBezTo>
                  <a:pt x="18790" y="1163"/>
                  <a:pt x="18557" y="975"/>
                  <a:pt x="18480" y="753"/>
                </a:cubicBezTo>
                <a:cubicBezTo>
                  <a:pt x="18457" y="666"/>
                  <a:pt x="18382" y="618"/>
                  <a:pt x="18304" y="618"/>
                </a:cubicBezTo>
                <a:cubicBezTo>
                  <a:pt x="18242" y="618"/>
                  <a:pt x="18179" y="648"/>
                  <a:pt x="18138" y="711"/>
                </a:cubicBezTo>
                <a:cubicBezTo>
                  <a:pt x="18022" y="939"/>
                  <a:pt x="17782" y="1046"/>
                  <a:pt x="17536" y="1046"/>
                </a:cubicBezTo>
                <a:cubicBezTo>
                  <a:pt x="17279" y="1046"/>
                  <a:pt x="17017" y="929"/>
                  <a:pt x="16884" y="711"/>
                </a:cubicBezTo>
                <a:cubicBezTo>
                  <a:pt x="16837" y="634"/>
                  <a:pt x="16760" y="595"/>
                  <a:pt x="16682" y="595"/>
                </a:cubicBezTo>
                <a:cubicBezTo>
                  <a:pt x="16604" y="595"/>
                  <a:pt x="16526" y="634"/>
                  <a:pt x="16480" y="711"/>
                </a:cubicBezTo>
                <a:cubicBezTo>
                  <a:pt x="16217" y="1094"/>
                  <a:pt x="15799" y="1290"/>
                  <a:pt x="15380" y="1290"/>
                </a:cubicBezTo>
                <a:cubicBezTo>
                  <a:pt x="15005" y="1290"/>
                  <a:pt x="14630" y="1133"/>
                  <a:pt x="14366" y="815"/>
                </a:cubicBezTo>
                <a:cubicBezTo>
                  <a:pt x="14324" y="732"/>
                  <a:pt x="14283" y="670"/>
                  <a:pt x="14210" y="618"/>
                </a:cubicBezTo>
                <a:cubicBezTo>
                  <a:pt x="14166" y="579"/>
                  <a:pt x="14115" y="563"/>
                  <a:pt x="14064" y="563"/>
                </a:cubicBezTo>
                <a:cubicBezTo>
                  <a:pt x="13911" y="563"/>
                  <a:pt x="13767" y="716"/>
                  <a:pt x="13868" y="888"/>
                </a:cubicBezTo>
                <a:cubicBezTo>
                  <a:pt x="13878" y="898"/>
                  <a:pt x="13889" y="919"/>
                  <a:pt x="13899" y="929"/>
                </a:cubicBezTo>
                <a:cubicBezTo>
                  <a:pt x="13791" y="1144"/>
                  <a:pt x="13669" y="1250"/>
                  <a:pt x="13531" y="1250"/>
                </a:cubicBezTo>
                <a:cubicBezTo>
                  <a:pt x="13470" y="1250"/>
                  <a:pt x="13406" y="1230"/>
                  <a:pt x="13339" y="1188"/>
                </a:cubicBezTo>
                <a:cubicBezTo>
                  <a:pt x="13225" y="1147"/>
                  <a:pt x="13111" y="1095"/>
                  <a:pt x="13008" y="1033"/>
                </a:cubicBezTo>
                <a:cubicBezTo>
                  <a:pt x="12873" y="981"/>
                  <a:pt x="12738" y="939"/>
                  <a:pt x="12604" y="898"/>
                </a:cubicBezTo>
                <a:cubicBezTo>
                  <a:pt x="12586" y="894"/>
                  <a:pt x="12569" y="892"/>
                  <a:pt x="12553" y="892"/>
                </a:cubicBezTo>
                <a:cubicBezTo>
                  <a:pt x="12492" y="892"/>
                  <a:pt x="12440" y="921"/>
                  <a:pt x="12407" y="970"/>
                </a:cubicBezTo>
                <a:cubicBezTo>
                  <a:pt x="12171" y="1341"/>
                  <a:pt x="11798" y="1553"/>
                  <a:pt x="11432" y="1553"/>
                </a:cubicBezTo>
                <a:cubicBezTo>
                  <a:pt x="11122" y="1553"/>
                  <a:pt x="10817" y="1401"/>
                  <a:pt x="10603" y="1064"/>
                </a:cubicBezTo>
                <a:cubicBezTo>
                  <a:pt x="10568" y="998"/>
                  <a:pt x="10501" y="964"/>
                  <a:pt x="10435" y="964"/>
                </a:cubicBezTo>
                <a:cubicBezTo>
                  <a:pt x="10387" y="964"/>
                  <a:pt x="10338" y="983"/>
                  <a:pt x="10303" y="1022"/>
                </a:cubicBezTo>
                <a:cubicBezTo>
                  <a:pt x="10084" y="1303"/>
                  <a:pt x="9743" y="1437"/>
                  <a:pt x="9400" y="1437"/>
                </a:cubicBezTo>
                <a:cubicBezTo>
                  <a:pt x="8997" y="1437"/>
                  <a:pt x="8593" y="1251"/>
                  <a:pt x="8386" y="898"/>
                </a:cubicBezTo>
                <a:cubicBezTo>
                  <a:pt x="8339" y="825"/>
                  <a:pt x="8266" y="789"/>
                  <a:pt x="8194" y="789"/>
                </a:cubicBezTo>
                <a:cubicBezTo>
                  <a:pt x="8121" y="789"/>
                  <a:pt x="8049" y="825"/>
                  <a:pt x="8002" y="898"/>
                </a:cubicBezTo>
                <a:cubicBezTo>
                  <a:pt x="7756" y="1261"/>
                  <a:pt x="7361" y="1446"/>
                  <a:pt x="6962" y="1446"/>
                </a:cubicBezTo>
                <a:cubicBezTo>
                  <a:pt x="6620" y="1446"/>
                  <a:pt x="6276" y="1310"/>
                  <a:pt x="6023" y="1033"/>
                </a:cubicBezTo>
                <a:cubicBezTo>
                  <a:pt x="5979" y="994"/>
                  <a:pt x="5923" y="975"/>
                  <a:pt x="5868" y="975"/>
                </a:cubicBezTo>
                <a:cubicBezTo>
                  <a:pt x="5790" y="975"/>
                  <a:pt x="5712" y="1012"/>
                  <a:pt x="5670" y="1085"/>
                </a:cubicBezTo>
                <a:cubicBezTo>
                  <a:pt x="5436" y="1397"/>
                  <a:pt x="5082" y="1556"/>
                  <a:pt x="4728" y="1556"/>
                </a:cubicBezTo>
                <a:cubicBezTo>
                  <a:pt x="4423" y="1556"/>
                  <a:pt x="4118" y="1438"/>
                  <a:pt x="3888" y="1199"/>
                </a:cubicBezTo>
                <a:cubicBezTo>
                  <a:pt x="3843" y="1154"/>
                  <a:pt x="3786" y="1132"/>
                  <a:pt x="3731" y="1132"/>
                </a:cubicBezTo>
                <a:cubicBezTo>
                  <a:pt x="3658" y="1132"/>
                  <a:pt x="3587" y="1169"/>
                  <a:pt x="3546" y="1240"/>
                </a:cubicBezTo>
                <a:cubicBezTo>
                  <a:pt x="3395" y="1590"/>
                  <a:pt x="3099" y="1772"/>
                  <a:pt x="2801" y="1772"/>
                </a:cubicBezTo>
                <a:cubicBezTo>
                  <a:pt x="2526" y="1772"/>
                  <a:pt x="2249" y="1616"/>
                  <a:pt x="2084" y="1292"/>
                </a:cubicBezTo>
                <a:cubicBezTo>
                  <a:pt x="2050" y="1227"/>
                  <a:pt x="1994" y="1200"/>
                  <a:pt x="1936" y="1200"/>
                </a:cubicBezTo>
                <a:cubicBezTo>
                  <a:pt x="1854" y="1200"/>
                  <a:pt x="1768" y="1254"/>
                  <a:pt x="1732" y="1333"/>
                </a:cubicBezTo>
                <a:cubicBezTo>
                  <a:pt x="1593" y="1690"/>
                  <a:pt x="1312" y="1858"/>
                  <a:pt x="1028" y="1858"/>
                </a:cubicBezTo>
                <a:cubicBezTo>
                  <a:pt x="718" y="1858"/>
                  <a:pt x="406" y="1659"/>
                  <a:pt x="270" y="1292"/>
                </a:cubicBezTo>
                <a:cubicBezTo>
                  <a:pt x="250" y="1230"/>
                  <a:pt x="199" y="1202"/>
                  <a:pt x="150" y="1202"/>
                </a:cubicBezTo>
                <a:cubicBezTo>
                  <a:pt x="75" y="1202"/>
                  <a:pt x="1" y="1265"/>
                  <a:pt x="32" y="1364"/>
                </a:cubicBezTo>
                <a:cubicBezTo>
                  <a:pt x="190" y="1898"/>
                  <a:pt x="631" y="2176"/>
                  <a:pt x="1076" y="2176"/>
                </a:cubicBezTo>
                <a:cubicBezTo>
                  <a:pt x="1392" y="2176"/>
                  <a:pt x="1709" y="2036"/>
                  <a:pt x="1929" y="1748"/>
                </a:cubicBezTo>
                <a:cubicBezTo>
                  <a:pt x="2156" y="2045"/>
                  <a:pt x="2493" y="2191"/>
                  <a:pt x="2830" y="2191"/>
                </a:cubicBezTo>
                <a:cubicBezTo>
                  <a:pt x="3198" y="2191"/>
                  <a:pt x="3567" y="2016"/>
                  <a:pt x="3794" y="1675"/>
                </a:cubicBezTo>
                <a:cubicBezTo>
                  <a:pt x="4078" y="1881"/>
                  <a:pt x="4407" y="1982"/>
                  <a:pt x="4734" y="1982"/>
                </a:cubicBezTo>
                <a:cubicBezTo>
                  <a:pt x="5148" y="1982"/>
                  <a:pt x="5559" y="1822"/>
                  <a:pt x="5877" y="1509"/>
                </a:cubicBezTo>
                <a:cubicBezTo>
                  <a:pt x="6189" y="1769"/>
                  <a:pt x="6572" y="1898"/>
                  <a:pt x="6955" y="1898"/>
                </a:cubicBezTo>
                <a:cubicBezTo>
                  <a:pt x="7411" y="1898"/>
                  <a:pt x="7866" y="1715"/>
                  <a:pt x="8199" y="1354"/>
                </a:cubicBezTo>
                <a:cubicBezTo>
                  <a:pt x="8506" y="1694"/>
                  <a:pt x="8930" y="1866"/>
                  <a:pt x="9356" y="1866"/>
                </a:cubicBezTo>
                <a:cubicBezTo>
                  <a:pt x="9734" y="1866"/>
                  <a:pt x="10115" y="1731"/>
                  <a:pt x="10417" y="1458"/>
                </a:cubicBezTo>
                <a:cubicBezTo>
                  <a:pt x="10703" y="1807"/>
                  <a:pt x="11110" y="1986"/>
                  <a:pt x="11509" y="1986"/>
                </a:cubicBezTo>
                <a:cubicBezTo>
                  <a:pt x="11961" y="1986"/>
                  <a:pt x="12403" y="1755"/>
                  <a:pt x="12645" y="1281"/>
                </a:cubicBezTo>
                <a:cubicBezTo>
                  <a:pt x="12996" y="1411"/>
                  <a:pt x="13381" y="1687"/>
                  <a:pt x="13758" y="1687"/>
                </a:cubicBezTo>
                <a:cubicBezTo>
                  <a:pt x="13893" y="1687"/>
                  <a:pt x="14027" y="1651"/>
                  <a:pt x="14158" y="1561"/>
                </a:cubicBezTo>
                <a:cubicBezTo>
                  <a:pt x="14220" y="1520"/>
                  <a:pt x="14272" y="1458"/>
                  <a:pt x="14314" y="1406"/>
                </a:cubicBezTo>
                <a:cubicBezTo>
                  <a:pt x="14627" y="1660"/>
                  <a:pt x="15001" y="1786"/>
                  <a:pt x="15377" y="1786"/>
                </a:cubicBezTo>
                <a:cubicBezTo>
                  <a:pt x="15846" y="1786"/>
                  <a:pt x="16319" y="1590"/>
                  <a:pt x="16687" y="1199"/>
                </a:cubicBezTo>
                <a:cubicBezTo>
                  <a:pt x="16895" y="1397"/>
                  <a:pt x="17155" y="1491"/>
                  <a:pt x="17420" y="1491"/>
                </a:cubicBezTo>
                <a:cubicBezTo>
                  <a:pt x="17709" y="1491"/>
                  <a:pt x="18004" y="1378"/>
                  <a:pt x="18242" y="1167"/>
                </a:cubicBezTo>
                <a:cubicBezTo>
                  <a:pt x="18366" y="1395"/>
                  <a:pt x="18594" y="1551"/>
                  <a:pt x="18853" y="1603"/>
                </a:cubicBezTo>
                <a:cubicBezTo>
                  <a:pt x="18922" y="1620"/>
                  <a:pt x="18993" y="1628"/>
                  <a:pt x="19065" y="1628"/>
                </a:cubicBezTo>
                <a:cubicBezTo>
                  <a:pt x="19166" y="1628"/>
                  <a:pt x="19269" y="1612"/>
                  <a:pt x="19371" y="1582"/>
                </a:cubicBezTo>
                <a:cubicBezTo>
                  <a:pt x="19599" y="1489"/>
                  <a:pt x="19662" y="1302"/>
                  <a:pt x="19848" y="1178"/>
                </a:cubicBezTo>
                <a:cubicBezTo>
                  <a:pt x="20003" y="1082"/>
                  <a:pt x="20151" y="1044"/>
                  <a:pt x="20294" y="1044"/>
                </a:cubicBezTo>
                <a:cubicBezTo>
                  <a:pt x="20819" y="1044"/>
                  <a:pt x="21281" y="1555"/>
                  <a:pt x="21835" y="1555"/>
                </a:cubicBezTo>
                <a:cubicBezTo>
                  <a:pt x="21863" y="1555"/>
                  <a:pt x="21892" y="1554"/>
                  <a:pt x="21921" y="1551"/>
                </a:cubicBezTo>
                <a:cubicBezTo>
                  <a:pt x="22180" y="1530"/>
                  <a:pt x="22408" y="1395"/>
                  <a:pt x="22563" y="1199"/>
                </a:cubicBezTo>
                <a:cubicBezTo>
                  <a:pt x="22719" y="1364"/>
                  <a:pt x="22926" y="1468"/>
                  <a:pt x="23144" y="1509"/>
                </a:cubicBezTo>
                <a:cubicBezTo>
                  <a:pt x="23188" y="1517"/>
                  <a:pt x="23231" y="1520"/>
                  <a:pt x="23272" y="1520"/>
                </a:cubicBezTo>
                <a:cubicBezTo>
                  <a:pt x="23719" y="1520"/>
                  <a:pt x="24009" y="1139"/>
                  <a:pt x="24428" y="1139"/>
                </a:cubicBezTo>
                <a:cubicBezTo>
                  <a:pt x="24478" y="1139"/>
                  <a:pt x="24530" y="1145"/>
                  <a:pt x="24584" y="1157"/>
                </a:cubicBezTo>
                <a:cubicBezTo>
                  <a:pt x="25058" y="1278"/>
                  <a:pt x="25416" y="1465"/>
                  <a:pt x="25896" y="1465"/>
                </a:cubicBezTo>
                <a:cubicBezTo>
                  <a:pt x="25951" y="1465"/>
                  <a:pt x="26008" y="1463"/>
                  <a:pt x="26066" y="1458"/>
                </a:cubicBezTo>
                <a:cubicBezTo>
                  <a:pt x="26522" y="1406"/>
                  <a:pt x="26947" y="1240"/>
                  <a:pt x="27321" y="981"/>
                </a:cubicBezTo>
                <a:cubicBezTo>
                  <a:pt x="27533" y="1132"/>
                  <a:pt x="27782" y="1247"/>
                  <a:pt x="28017" y="1247"/>
                </a:cubicBezTo>
                <a:cubicBezTo>
                  <a:pt x="28136" y="1247"/>
                  <a:pt x="28252" y="1217"/>
                  <a:pt x="28357" y="1147"/>
                </a:cubicBezTo>
                <a:cubicBezTo>
                  <a:pt x="28581" y="1371"/>
                  <a:pt x="28844" y="1462"/>
                  <a:pt x="29119" y="1462"/>
                </a:cubicBezTo>
                <a:cubicBezTo>
                  <a:pt x="29748" y="1462"/>
                  <a:pt x="30440" y="983"/>
                  <a:pt x="30865" y="514"/>
                </a:cubicBezTo>
                <a:cubicBezTo>
                  <a:pt x="31056" y="291"/>
                  <a:pt x="30862" y="1"/>
                  <a:pt x="306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可見性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private or public</a:t>
            </a:r>
            <a:endParaRPr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26F2396B-474C-4E84-870F-94FFBE04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77" y="2866946"/>
            <a:ext cx="5163965" cy="1148891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E9231E-6CCC-4F77-A05F-61BCCF6F8BA6}"/>
              </a:ext>
            </a:extLst>
          </p:cNvPr>
          <p:cNvSpPr/>
          <p:nvPr/>
        </p:nvSpPr>
        <p:spPr>
          <a:xfrm>
            <a:off x="2187479" y="2866946"/>
            <a:ext cx="1106905" cy="4279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43D8DE-92FB-4CE4-A89F-011803766120}"/>
              </a:ext>
            </a:extLst>
          </p:cNvPr>
          <p:cNvSpPr txBox="1"/>
          <p:nvPr/>
        </p:nvSpPr>
        <p:spPr>
          <a:xfrm>
            <a:off x="2107388" y="1666053"/>
            <a:ext cx="5395024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前面加上可見性為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private </a:t>
            </a:r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或是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public</a:t>
            </a:r>
          </a:p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如果沒有寫的話，預設為</a:t>
            </a:r>
            <a:r>
              <a:rPr lang="en-US" altLang="zh-TW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public</a:t>
            </a:r>
            <a:endParaRPr lang="zh-TW" altLang="en-US" sz="20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20779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altLang="zh-TW" sz="4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Declaring Generic Classes</a:t>
            </a:r>
            <a:endParaRPr sz="4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8209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 Interface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418532" y="3457779"/>
            <a:ext cx="6145517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List Interface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 type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6CBD780-F6A3-406B-ABD5-21B9CBDF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32" y="944758"/>
            <a:ext cx="6677957" cy="227679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8662A41-D0D7-4671-9FC5-82A6B7D45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622" y="3524095"/>
            <a:ext cx="410268" cy="3953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42AC30A-9D9B-4092-B638-D48CCE00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415" y="3967081"/>
            <a:ext cx="410268" cy="3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15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1" y="431116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Arraylist&lt;T&gt; implement List&lt;T&gt; 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467543" y="3468185"/>
            <a:ext cx="614551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ArrayList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8CC5E7-E086-4B61-B208-A0F4E8A8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36" y="1639444"/>
            <a:ext cx="6624655" cy="12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37469" y="1036479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Constraints</a:t>
            </a:r>
            <a:endParaRPr sz="4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426;p52">
            <a:extLst>
              <a:ext uri="{FF2B5EF4-FFF2-40B4-BE49-F238E27FC236}">
                <a16:creationId xmlns:a16="http://schemas.microsoft.com/office/drawing/2014/main" id="{A3008023-E9E8-4358-8D61-3DC3199CED50}"/>
              </a:ext>
            </a:extLst>
          </p:cNvPr>
          <p:cNvSpPr txBox="1">
            <a:spLocks/>
          </p:cNvSpPr>
          <p:nvPr/>
        </p:nvSpPr>
        <p:spPr>
          <a:xfrm rot="21446514">
            <a:off x="2881832" y="3198056"/>
            <a:ext cx="3538646" cy="89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6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用來限制 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 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可被傳入的 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9330411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1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170486" y="2900819"/>
            <a:ext cx="682911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我們希望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sum()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只能用來做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Double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的運算，所以現制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只可被傳入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Number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subclass</a:t>
            </a:r>
          </a:p>
          <a:p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:</a:t>
            </a:r>
          </a:p>
          <a:p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&lt;T extends Number&gt; T sum(List&lt;T&gt; list)</a:t>
            </a:r>
          </a:p>
        </p:txBody>
      </p:sp>
      <p:pic>
        <p:nvPicPr>
          <p:cNvPr id="11" name="內容版面配置區 3">
            <a:extLst>
              <a:ext uri="{FF2B5EF4-FFF2-40B4-BE49-F238E27FC236}">
                <a16:creationId xmlns:a16="http://schemas.microsoft.com/office/drawing/2014/main" id="{A9DEDE42-AE65-4F60-AD7A-903E54A3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40" y="1045294"/>
            <a:ext cx="6829112" cy="12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81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2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199208" y="3217879"/>
            <a:ext cx="701542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-&gt; max()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argument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限制只能是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comparable element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-&gt; 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見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 class extends Comparable&lt;String&gt;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8662A41-D0D7-4671-9FC5-82A6B7D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98" y="3284195"/>
            <a:ext cx="410268" cy="3953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42AC30A-9D9B-4092-B638-D48CCE00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91" y="3727181"/>
            <a:ext cx="410268" cy="377182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7DAA44BA-E3A0-43DD-AA25-D9AA9900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08" y="1002291"/>
            <a:ext cx="7015426" cy="18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010344" y="494007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Multiple Constraints On A Type Parameter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5266876" y="1327621"/>
            <a:ext cx="3096768" cy="304698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限制傳入的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必須要有實作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CharSequence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Appendable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interfaces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List of type parameter constraints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Call 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CharSequence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interface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extension function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Call 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Appendable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interface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375097E-0131-4745-A188-1EC4550FC2B0}"/>
              </a:ext>
            </a:extLst>
          </p:cNvPr>
          <p:cNvGrpSpPr/>
          <p:nvPr/>
        </p:nvGrpSpPr>
        <p:grpSpPr>
          <a:xfrm>
            <a:off x="863652" y="1129107"/>
            <a:ext cx="4379906" cy="3444017"/>
            <a:chOff x="235570" y="1473523"/>
            <a:chExt cx="6614813" cy="520137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CA03E98-6762-4D80-B9E6-9760C92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70" y="1473523"/>
              <a:ext cx="6614813" cy="520137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B00278-AE16-4195-98A1-6C40CB724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1513" y="1737393"/>
              <a:ext cx="963962" cy="258517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DE1A68A-B412-4A86-9BC3-E756F0AEF974}"/>
                </a:ext>
              </a:extLst>
            </p:cNvPr>
            <p:cNvSpPr/>
            <p:nvPr/>
          </p:nvSpPr>
          <p:spPr>
            <a:xfrm>
              <a:off x="1127760" y="2225040"/>
              <a:ext cx="4623753" cy="518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63296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Making Type Parameters Non-null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199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Nullable Types And Non-null Types</a:t>
            </a:r>
            <a:br>
              <a:rPr lang="fr-FR" altLang="zh-TW" sz="2800" dirty="0">
                <a:solidFill>
                  <a:srgbClr val="524A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sz="28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010344" y="853859"/>
            <a:ext cx="7353300" cy="3785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&lt;Non-null Types&gt;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-&gt; String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因為是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non-null type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所以不能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assign null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給之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 Nullable Types &gt;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見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消除了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 reference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的危險性，可避免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7DFFCC-C40D-450F-9EC7-B780FECF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30" y="1094095"/>
            <a:ext cx="5684248" cy="1009412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5200F43-0573-4998-BBFB-B18B9E8CD6A3}"/>
              </a:ext>
            </a:extLst>
          </p:cNvPr>
          <p:cNvGrpSpPr/>
          <p:nvPr/>
        </p:nvGrpSpPr>
        <p:grpSpPr>
          <a:xfrm>
            <a:off x="1276613" y="3157605"/>
            <a:ext cx="5751082" cy="894184"/>
            <a:chOff x="1935752" y="4336927"/>
            <a:chExt cx="8516539" cy="132416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189AEC-2D87-4A51-AF2A-11FE93CE6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752" y="4336927"/>
              <a:ext cx="8516539" cy="132416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65885A-6F00-442F-B502-2588820E8CAE}"/>
                </a:ext>
              </a:extLst>
            </p:cNvPr>
            <p:cNvSpPr/>
            <p:nvPr/>
          </p:nvSpPr>
          <p:spPr>
            <a:xfrm>
              <a:off x="2760453" y="4442603"/>
              <a:ext cx="690113" cy="2329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1343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允許 </a:t>
            </a:r>
            <a:r>
              <a:rPr lang="fr-FR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Nullable For Its Type Parameters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的寫法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010344" y="853859"/>
            <a:ext cx="7353300" cy="378565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?.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hashcode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function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並未標明 “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”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Processor class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specific  	instantiations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nullable type for T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89398EC-C2BF-4C4F-B939-1F2A730A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67" y="1248724"/>
            <a:ext cx="5487166" cy="733527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4D8C32A3-95E5-4671-85C6-097C6E4BD74F}"/>
              </a:ext>
            </a:extLst>
          </p:cNvPr>
          <p:cNvGrpSpPr/>
          <p:nvPr/>
        </p:nvGrpSpPr>
        <p:grpSpPr>
          <a:xfrm>
            <a:off x="1160967" y="1982251"/>
            <a:ext cx="4384728" cy="1721938"/>
            <a:chOff x="1114518" y="3548870"/>
            <a:chExt cx="4706007" cy="184810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EC4EB66-5B27-4EB4-B1FF-23CD3BFE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4518" y="3548870"/>
              <a:ext cx="4706007" cy="184810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E6B4D61-8931-4CB1-8BEB-3AA0310CBF8F}"/>
                </a:ext>
              </a:extLst>
            </p:cNvPr>
            <p:cNvSpPr/>
            <p:nvPr/>
          </p:nvSpPr>
          <p:spPr>
            <a:xfrm>
              <a:off x="4710023" y="4832394"/>
              <a:ext cx="681487" cy="2415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2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函式參數預設值</a:t>
            </a: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50C34EA-3EA8-484C-A208-5EDB5A522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"/>
          <a:stretch/>
        </p:blipFill>
        <p:spPr>
          <a:xfrm>
            <a:off x="1407949" y="1566223"/>
            <a:ext cx="5754329" cy="263367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7EC876-F8CB-4A51-882E-B2634E628988}"/>
              </a:ext>
            </a:extLst>
          </p:cNvPr>
          <p:cNvSpPr/>
          <p:nvPr/>
        </p:nvSpPr>
        <p:spPr>
          <a:xfrm>
            <a:off x="4985278" y="3196904"/>
            <a:ext cx="1141202" cy="3481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2C643B5-464F-42F7-8BB8-C6299CC6AD33}"/>
              </a:ext>
            </a:extLst>
          </p:cNvPr>
          <p:cNvSpPr txBox="1"/>
          <p:nvPr/>
        </p:nvSpPr>
        <p:spPr>
          <a:xfrm>
            <a:off x="5596822" y="2043572"/>
            <a:ext cx="2585875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函式參數可以給預設值</a:t>
            </a:r>
            <a:endParaRPr lang="en-US" altLang="zh-TW" sz="180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如果呼叫時沒有給參數</a:t>
            </a:r>
            <a:endParaRPr lang="en-US" altLang="zh-TW" sz="180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80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就會使用預設值</a:t>
            </a:r>
            <a:endParaRPr lang="zh-TW" altLang="en-US" sz="18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1733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40875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只限 </a:t>
            </a: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Non-null Type For Type Parameter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的寫法</a:t>
            </a: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5839968" y="1425996"/>
            <a:ext cx="257205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</a:t>
            </a:r>
            <a:r>
              <a:rPr lang="zh-TW" altLang="fr-FR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 </a:t>
            </a:r>
            <a:r>
              <a:rPr lang="fr-FR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 type</a:t>
            </a:r>
            <a:r>
              <a:rPr lang="zh-TW" altLang="fr-FR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只能是</a:t>
            </a:r>
            <a:r>
              <a:rPr lang="fr-FR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non-null type</a:t>
            </a:r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B84E4A5-4EF5-48BE-B633-2643C6D1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48" y="1462572"/>
            <a:ext cx="1063348" cy="28088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3CB166F-E9D1-4B1B-B9CA-D0B6BB5AC84F}"/>
              </a:ext>
            </a:extLst>
          </p:cNvPr>
          <p:cNvSpPr txBox="1"/>
          <p:nvPr/>
        </p:nvSpPr>
        <p:spPr>
          <a:xfrm>
            <a:off x="5839968" y="2592883"/>
            <a:ext cx="2572056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在此時就不會接受</a:t>
            </a:r>
          </a:p>
          <a:p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的寫法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92BFD21-1202-45B7-B884-AA26F1A8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19" y="3331547"/>
            <a:ext cx="2354354" cy="3396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63298B-4EA5-41EC-9538-E5B5CBD75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31" y="1362419"/>
            <a:ext cx="4812486" cy="27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8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 At Runtime: Erased And Reified Type</a:t>
            </a:r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Parameters </a:t>
            </a:r>
            <a:endParaRPr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91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 On JVM at runtime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684593" y="1833086"/>
            <a:ext cx="6211375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virtual machine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上，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是以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erasure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來實作</a:t>
            </a:r>
          </a:p>
          <a:p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type erasure : generic class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instance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run-time 	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不會被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preserve(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保存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4848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 On JVM at runtime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684594" y="1833086"/>
            <a:ext cx="6161948" cy="175432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一樣，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runtime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時，會把 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genrics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erase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generic class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instance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時，不會有任何有關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32151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For Kotlin At Runtime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6103947" y="1494532"/>
            <a:ext cx="224893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run-time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時，我們不會知道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list1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list2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，只知道都是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的資料結構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01B460-B088-4040-8614-4F5B4FD6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15" y="1402425"/>
            <a:ext cx="5146139" cy="28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401904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Benefit For Erasing Generic Type Information</a:t>
            </a:r>
            <a:endParaRPr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317054" y="2063918"/>
            <a:ext cx="6531353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  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所使用的</a:t>
            </a:r>
            <a:r>
              <a:rPr lang="en-US" altLang="zh-TW" sz="20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momory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總量能夠變得更小</a:t>
            </a:r>
          </a:p>
          <a:p>
            <a:endParaRPr lang="zh-TW" altLang="en-US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因為需要被存入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memory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內的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information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很少</a:t>
            </a:r>
          </a:p>
        </p:txBody>
      </p:sp>
    </p:spTree>
    <p:extLst>
      <p:ext uri="{BB962C8B-B14F-4D97-AF65-F5344CB8AC3E}">
        <p14:creationId xmlns:p14="http://schemas.microsoft.com/office/powerpoint/2010/main" val="42110236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 Type Checks And Casts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247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401904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 Type Checks And Casts(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317054" y="1037004"/>
            <a:ext cx="6531353" cy="347787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checking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casting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614E179-3697-475D-99C2-ED107696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46" y="1415449"/>
            <a:ext cx="4954661" cy="11806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CAA9A7-26C8-4985-972C-BD314194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74" y="2928293"/>
            <a:ext cx="4367347" cy="14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353444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Checking 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F37CA58-B925-474D-BD60-BC907E7C7706}"/>
              </a:ext>
            </a:extLst>
          </p:cNvPr>
          <p:cNvGrpSpPr/>
          <p:nvPr/>
        </p:nvGrpSpPr>
        <p:grpSpPr>
          <a:xfrm>
            <a:off x="1010344" y="944944"/>
            <a:ext cx="7353300" cy="3139321"/>
            <a:chOff x="1010344" y="944944"/>
            <a:chExt cx="7353300" cy="3139321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F5FFE8C-B2FE-45F5-A00F-B4586860F1DA}"/>
                </a:ext>
              </a:extLst>
            </p:cNvPr>
            <p:cNvSpPr txBox="1"/>
            <p:nvPr/>
          </p:nvSpPr>
          <p:spPr>
            <a:xfrm>
              <a:off x="1010344" y="944944"/>
              <a:ext cx="7353300" cy="3139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我們無法在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runtime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時確認一個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instance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是否為某種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type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的資料結構</a:t>
              </a:r>
            </a:p>
            <a:p>
              <a:pPr marL="342900" indent="-342900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endPara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endPara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buClr>
                  <a:srgbClr val="92D050"/>
                </a:buClr>
              </a:pPr>
              <a:endPara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但我們仍可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instance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為何種資料結構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(ex.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像是 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List 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Set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 )</a:t>
              </a:r>
            </a:p>
            <a:p>
              <a:pPr marL="342900" indent="-342900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endPara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endPara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buClr>
                  <a:srgbClr val="92D050"/>
                </a:buClr>
              </a:pP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-&gt; 	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相似於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中的</a:t>
              </a:r>
            </a:p>
            <a:p>
              <a:pPr>
                <a:buClr>
                  <a:srgbClr val="92D050"/>
                </a:buClr>
              </a:pP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-&gt; * 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相似於 “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Any?”(					</a:t>
              </a:r>
              <a:r>
                <a:rPr lang="zh-TW" altLang="en-US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</a:t>
              </a:r>
              <a:r>
                <a:rPr lang="en-US" altLang="zh-TW" sz="18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26693E8-5B86-4DBD-B4EA-7E19BE1E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685" y="1580044"/>
              <a:ext cx="3470622" cy="31551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06862EE-5324-46A8-93BF-AE25189DA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685" y="1956792"/>
              <a:ext cx="4688242" cy="32077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6808CAA-F559-4D76-B6B7-EA8D1B10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0685" y="2950107"/>
              <a:ext cx="2293412" cy="37612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3D88DE9-3347-4A47-8912-BBE8A87A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2314" y="3459614"/>
              <a:ext cx="714897" cy="25532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02D6BC5-77D3-40B9-9A13-B9F596BA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8657" y="3449089"/>
              <a:ext cx="886686" cy="27637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CA27335-D4A1-4FE5-9D4A-4D368440547F}"/>
                </a:ext>
              </a:extLst>
            </p:cNvPr>
            <p:cNvGrpSpPr/>
            <p:nvPr/>
          </p:nvGrpSpPr>
          <p:grpSpPr>
            <a:xfrm>
              <a:off x="3744097" y="3771453"/>
              <a:ext cx="3888652" cy="253004"/>
              <a:chOff x="4050489" y="6002873"/>
              <a:chExt cx="5636551" cy="366726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19EFC367-0883-4617-953C-5DE816DBC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0489" y="6012484"/>
                <a:ext cx="4156091" cy="336253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5EE33FE6-3FB3-4FF3-A5B6-E0DEBFE3D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8016" y="6002873"/>
                <a:ext cx="877961" cy="34586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B40FE6DF-9D3F-4E54-8549-2C9586628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977" y="6002873"/>
                <a:ext cx="681063" cy="36672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2275862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263957" y="557289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Casting Example-without operator “as”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5645156" y="1563892"/>
            <a:ext cx="275743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因參數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Colletion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&lt;*&gt;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，不知道它的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，無法使用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Iterable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&lt;Number&gt;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sum() method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C8DCCC6-FFC3-49FE-98A6-C4D059C1AD41}"/>
              </a:ext>
            </a:extLst>
          </p:cNvPr>
          <p:cNvGrpSpPr/>
          <p:nvPr/>
        </p:nvGrpSpPr>
        <p:grpSpPr>
          <a:xfrm>
            <a:off x="1160967" y="1256689"/>
            <a:ext cx="3994842" cy="1349201"/>
            <a:chOff x="586783" y="1454959"/>
            <a:chExt cx="5048955" cy="170521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150C450-79F1-4FCB-852A-E637F7818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83" y="1454959"/>
              <a:ext cx="5048955" cy="170521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DD3387E-CC69-4DF5-9603-8B8B9F582AA8}"/>
                </a:ext>
              </a:extLst>
            </p:cNvPr>
            <p:cNvSpPr/>
            <p:nvPr/>
          </p:nvSpPr>
          <p:spPr>
            <a:xfrm>
              <a:off x="586783" y="1454959"/>
              <a:ext cx="3505108" cy="7361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4BF39021-7FFF-467C-8387-47545EC7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08" y="3065457"/>
            <a:ext cx="3648290" cy="164270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8EB940-B560-49F4-9D08-FC09437D7F25}"/>
              </a:ext>
            </a:extLst>
          </p:cNvPr>
          <p:cNvSpPr txBox="1"/>
          <p:nvPr/>
        </p:nvSpPr>
        <p:spPr>
          <a:xfrm>
            <a:off x="1199208" y="2651007"/>
            <a:ext cx="123210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/*Error*/</a:t>
            </a:r>
          </a:p>
        </p:txBody>
      </p:sp>
    </p:spTree>
    <p:extLst>
      <p:ext uri="{BB962C8B-B14F-4D97-AF65-F5344CB8AC3E}">
        <p14:creationId xmlns:p14="http://schemas.microsoft.com/office/powerpoint/2010/main" val="181623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具名函式參數</a:t>
            </a: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79B2194-9EB1-4EF6-9ED2-7148391F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5" r="20043"/>
          <a:stretch/>
        </p:blipFill>
        <p:spPr>
          <a:xfrm>
            <a:off x="1379000" y="1376884"/>
            <a:ext cx="6130438" cy="200032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F8A7D5-B025-49DC-AA14-1EE06A322C1B}"/>
              </a:ext>
            </a:extLst>
          </p:cNvPr>
          <p:cNvSpPr txBox="1"/>
          <p:nvPr/>
        </p:nvSpPr>
        <p:spPr>
          <a:xfrm>
            <a:off x="3853319" y="3568869"/>
            <a:ext cx="3656119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在呼叫函式時加上參數名稱，這種方式就可以不用管順序了</a:t>
            </a:r>
          </a:p>
        </p:txBody>
      </p:sp>
    </p:spTree>
    <p:extLst>
      <p:ext uri="{BB962C8B-B14F-4D97-AF65-F5344CB8AC3E}">
        <p14:creationId xmlns:p14="http://schemas.microsoft.com/office/powerpoint/2010/main" val="35340316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Casting 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2E761F-C259-488E-9586-267EEADC3A09}"/>
              </a:ext>
            </a:extLst>
          </p:cNvPr>
          <p:cNvSpPr txBox="1"/>
          <p:nvPr/>
        </p:nvSpPr>
        <p:spPr>
          <a:xfrm>
            <a:off x="1310030" y="1179529"/>
            <a:ext cx="6722644" cy="313932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as?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 參數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cast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List&lt;Int&gt;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，就可使用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sum()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程式碼時會有結果，但會有 “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Unchecked cast”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warning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E84174-B0AB-4AA6-9D8E-6FC9878D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76" y="1536921"/>
            <a:ext cx="5841551" cy="9530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DA4ABC-282F-482C-9F38-122D6E42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76" y="2653485"/>
            <a:ext cx="5594066" cy="3094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18E477D-1C11-478F-9AFB-3E144B7B6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576" y="3828395"/>
            <a:ext cx="5935327" cy="2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40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Declaring functions with reified type parameters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849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Declaring functions with reified type parameters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F75B0AC-2620-4A9B-9407-3DA4E49AAD12}"/>
              </a:ext>
            </a:extLst>
          </p:cNvPr>
          <p:cNvSpPr txBox="1"/>
          <p:nvPr/>
        </p:nvSpPr>
        <p:spPr>
          <a:xfrm>
            <a:off x="1275844" y="1311215"/>
            <a:ext cx="6972806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erasing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的特性，所以我們無法直接用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來判別傳入的參數的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是否和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同類型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 Error */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9EEC92-D72F-4EED-8F67-72D1A436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41" y="2071203"/>
            <a:ext cx="4337131" cy="4747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9D98D3-35DF-4337-9653-C5A242DE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41" y="3174126"/>
            <a:ext cx="6143716" cy="2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151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Overview: Inline Function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F75B0AC-2620-4A9B-9407-3DA4E49AAD12}"/>
              </a:ext>
            </a:extLst>
          </p:cNvPr>
          <p:cNvSpPr txBox="1"/>
          <p:nvPr/>
        </p:nvSpPr>
        <p:spPr>
          <a:xfrm>
            <a:off x="1756208" y="1879626"/>
            <a:ext cx="6101140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當在一個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前面標註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時，表示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在使用他時，不會產生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call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，而是用 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actual code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來實作該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Benefit :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runtime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4182289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F75B0AC-2620-4A9B-9407-3DA4E49AAD12}"/>
              </a:ext>
            </a:extLst>
          </p:cNvPr>
          <p:cNvSpPr txBox="1"/>
          <p:nvPr/>
        </p:nvSpPr>
        <p:spPr>
          <a:xfrm>
            <a:off x="1756208" y="1879626"/>
            <a:ext cx="6101140" cy="163121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因為該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備標註為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，所以它的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可以被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T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備標註為             ，所以我們可以判別參數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instance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2ABE59D-4C74-49A9-A9DB-14BD8C10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08" y="1263064"/>
            <a:ext cx="6101141" cy="4830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D7E03C5-2B15-4C2B-8B81-6EA3D313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553" y="2843577"/>
            <a:ext cx="894646" cy="2788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19DEDA4-D9B9-4907-8AF9-72EC0882B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954" y="3587131"/>
            <a:ext cx="3938091" cy="106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09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Replacing Class References With Reified Type Parameters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9958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Replacing Class References </a:t>
            </a:r>
            <a:b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Reified Type Parameters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52EBCE3-1358-4A56-8349-0152916B0D66}"/>
              </a:ext>
            </a:extLst>
          </p:cNvPr>
          <p:cNvGrpSpPr/>
          <p:nvPr/>
        </p:nvGrpSpPr>
        <p:grpSpPr>
          <a:xfrm>
            <a:off x="985630" y="1311215"/>
            <a:ext cx="7491600" cy="2554546"/>
            <a:chOff x="757050" y="1251732"/>
            <a:chExt cx="7491600" cy="255454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32DFF81B-AFBF-4B59-9AD9-5A27F373D7BF}"/>
                </a:ext>
              </a:extLst>
            </p:cNvPr>
            <p:cNvGrpSpPr/>
            <p:nvPr/>
          </p:nvGrpSpPr>
          <p:grpSpPr>
            <a:xfrm>
              <a:off x="757050" y="1251732"/>
              <a:ext cx="7491600" cy="2554545"/>
              <a:chOff x="1483023" y="1294477"/>
              <a:chExt cx="7092565" cy="2554545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7A7019B-30A2-49CE-8E07-852161D42F92}"/>
                  </a:ext>
                </a:extLst>
              </p:cNvPr>
              <p:cNvSpPr txBox="1"/>
              <p:nvPr/>
            </p:nvSpPr>
            <p:spPr>
              <a:xfrm>
                <a:off x="1483023" y="1294477"/>
                <a:ext cx="7092565" cy="25545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reified type parameters 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普遍被用來做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adapter </a:t>
                </a:r>
              </a:p>
              <a:p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-&gt; 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接受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type			      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parameter</a:t>
                </a:r>
              </a:p>
              <a:p>
                <a:endPara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: 			</a:t>
                </a:r>
              </a:p>
              <a:p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-&gt; 1. 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接受表現為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interface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abstract class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</a:p>
              <a:p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-&gt; 2. return 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有實作那些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interface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service class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instance</a:t>
                </a:r>
              </a:p>
              <a:p>
                <a:endPara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zh-TW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Code</a:t>
                </a:r>
                <a:r>
                  <a:rPr lang="zh-TW" altLang="en-US" sz="2000" b="1" dirty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079D2951-512B-4AC5-8FDB-F186211F1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4520" y="1650411"/>
                <a:ext cx="2067213" cy="31436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FDF5EE8-A79D-4613-A986-07A17A215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86" y="2248667"/>
                <a:ext cx="1965422" cy="323083"/>
              </a:xfrm>
              <a:prstGeom prst="rect">
                <a:avLst/>
              </a:prstGeom>
            </p:spPr>
          </p:pic>
        </p:grp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366AF98-FF75-4287-9C7A-BB5864E2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2821" y="2529005"/>
              <a:ext cx="1729761" cy="264551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5A6914A-AE1A-44AA-B085-89C372D8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2754" y="3424157"/>
              <a:ext cx="5421328" cy="382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7804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EE8FE75D-92CE-4487-B718-E532A7C6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97" y="1356989"/>
            <a:ext cx="6600543" cy="46523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F48EEA9D-BF75-4904-B6F3-50375B5A6A83}"/>
              </a:ext>
            </a:extLst>
          </p:cNvPr>
          <p:cNvGrpSpPr/>
          <p:nvPr/>
        </p:nvGrpSpPr>
        <p:grpSpPr>
          <a:xfrm>
            <a:off x="1550920" y="2178743"/>
            <a:ext cx="6364098" cy="1631216"/>
            <a:chOff x="1884552" y="2297721"/>
            <a:chExt cx="6364098" cy="163121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C0EE62F-B4FA-44D5-8FDA-CBF4DD7C0414}"/>
                </a:ext>
              </a:extLst>
            </p:cNvPr>
            <p:cNvSpPr txBox="1"/>
            <p:nvPr/>
          </p:nvSpPr>
          <p:spPr>
            <a:xfrm>
              <a:off x="1884552" y="2297721"/>
              <a:ext cx="6364098" cy="16312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2000" b="1" dirty="0" err="1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ServiceLoader</a:t>
              </a:r>
              <a:r>
                <a:rPr lang="zh-TW" altLang="en-US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load() method</a:t>
              </a:r>
              <a:r>
                <a:rPr lang="zh-TW" altLang="en-US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來載入</a:t>
              </a:r>
              <a:r>
                <a: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</a:t>
              </a:r>
              <a:r>
                <a:rPr lang="zh-TW" altLang="en-US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 </a:t>
              </a:r>
              <a:r>
                <a:rPr lang="en-US" altLang="zh-TW" sz="2000" b="1" dirty="0" err="1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Service.class</a:t>
              </a:r>
              <a:endPara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lvl="6" indent="-28575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 </a:t>
              </a:r>
              <a:r>
                <a: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a </a:t>
              </a:r>
              <a:r>
                <a:rPr lang="en-US" altLang="zh-TW" sz="2000" b="1" dirty="0" err="1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java.lang.Class</a:t>
              </a:r>
              <a:r>
                <a:rPr lang="en-US" altLang="zh-TW" sz="2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corresponding to a Kotlin class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F4F6FD3-80A2-4F9D-970F-C92F4772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9926" y="3244103"/>
              <a:ext cx="1825446" cy="32831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70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927048" y="312707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Rewrite</a:t>
            </a:r>
            <a:b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reified type parameter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5EDE7A0-10E6-4FAB-AD92-7E976312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07" y="811557"/>
            <a:ext cx="6554299" cy="461978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6EAAE14-DAF2-41D3-9BE3-EDA2724E3593}"/>
              </a:ext>
            </a:extLst>
          </p:cNvPr>
          <p:cNvGrpSpPr/>
          <p:nvPr/>
        </p:nvGrpSpPr>
        <p:grpSpPr>
          <a:xfrm>
            <a:off x="1199208" y="1772385"/>
            <a:ext cx="7159243" cy="1957207"/>
            <a:chOff x="595223" y="1776254"/>
            <a:chExt cx="11333729" cy="309843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DE0855A-8FA1-4B90-8B97-E5F30BC5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223" y="1776254"/>
              <a:ext cx="6418095" cy="309843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0E9AD0-415D-47C3-8D0C-57CDE52FD018}"/>
                </a:ext>
              </a:extLst>
            </p:cNvPr>
            <p:cNvSpPr/>
            <p:nvPr/>
          </p:nvSpPr>
          <p:spPr>
            <a:xfrm>
              <a:off x="1006916" y="3988280"/>
              <a:ext cx="5331124" cy="3450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DC3AA7E-0FA1-4499-B236-0CAD6F89A2B2}"/>
                </a:ext>
              </a:extLst>
            </p:cNvPr>
            <p:cNvCxnSpPr/>
            <p:nvPr/>
          </p:nvCxnSpPr>
          <p:spPr>
            <a:xfrm>
              <a:off x="6517585" y="2881222"/>
              <a:ext cx="105783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598B231-FD59-42EF-8173-81A52983EC13}"/>
                </a:ext>
              </a:extLst>
            </p:cNvPr>
            <p:cNvCxnSpPr/>
            <p:nvPr/>
          </p:nvCxnSpPr>
          <p:spPr>
            <a:xfrm flipV="1">
              <a:off x="5378898" y="3228391"/>
              <a:ext cx="2196521" cy="57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AD83E1-235D-4ECC-8F1B-38A8AA565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5419" y="2659472"/>
              <a:ext cx="3705742" cy="32389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603EBFE-4E4E-452A-8A09-16095B841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5419" y="3130181"/>
              <a:ext cx="4353533" cy="390580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56BBA903-A6E1-4508-8173-C5A93FB73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192" y="4256489"/>
            <a:ext cx="5584651" cy="39038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80C4C9C-BE8F-4C78-9A02-434E2E17AE4A}"/>
              </a:ext>
            </a:extLst>
          </p:cNvPr>
          <p:cNvSpPr txBox="1"/>
          <p:nvPr/>
        </p:nvSpPr>
        <p:spPr>
          <a:xfrm>
            <a:off x="1199208" y="3792793"/>
            <a:ext cx="1772135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 output */</a:t>
            </a:r>
          </a:p>
        </p:txBody>
      </p:sp>
    </p:spTree>
    <p:extLst>
      <p:ext uri="{BB962C8B-B14F-4D97-AF65-F5344CB8AC3E}">
        <p14:creationId xmlns:p14="http://schemas.microsoft.com/office/powerpoint/2010/main" val="10992128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Restrictions On Reified Type Parameters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8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9"/>
          <p:cNvSpPr txBox="1">
            <a:spLocks noGrp="1"/>
          </p:cNvSpPr>
          <p:nvPr>
            <p:ph type="title" idx="2"/>
          </p:nvPr>
        </p:nvSpPr>
        <p:spPr>
          <a:xfrm rot="475373" flipH="1">
            <a:off x="5959838" y="2010223"/>
            <a:ext cx="1384213" cy="920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0" name="Google Shape;1300;p49"/>
          <p:cNvSpPr txBox="1">
            <a:spLocks noGrp="1"/>
          </p:cNvSpPr>
          <p:nvPr>
            <p:ph type="ctrTitle"/>
          </p:nvPr>
        </p:nvSpPr>
        <p:spPr>
          <a:xfrm rot="-219092" flipH="1">
            <a:off x="1994515" y="800860"/>
            <a:ext cx="3678869" cy="2378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CALSSES</a:t>
            </a:r>
            <a:endParaRPr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063804" y="494007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 Restrictions On Reified Type Parameters &gt;</a:t>
            </a:r>
            <a:b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/*when can use reified type parameter*/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B988FF-700F-485E-BEA4-F125C5AE2B78}"/>
              </a:ext>
            </a:extLst>
          </p:cNvPr>
          <p:cNvSpPr txBox="1"/>
          <p:nvPr/>
        </p:nvSpPr>
        <p:spPr>
          <a:xfrm>
            <a:off x="1292398" y="1679788"/>
            <a:ext cx="6956252" cy="22467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type checks and casts(is, !is, as, as?)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use the Kotlin reflection APIs (:: class)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get the corresponding </a:t>
            </a:r>
            <a:r>
              <a:rPr lang="en-US" altLang="zh-TW" sz="20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java.lang.Class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(::class.java) 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2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 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 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call </a:t>
            </a:r>
            <a:r>
              <a:rPr lang="zh-TW" altLang="en-US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 </a:t>
            </a:r>
            <a:r>
              <a:rPr lang="en-US" altLang="zh-TW" sz="2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7785408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1063804" y="494006"/>
            <a:ext cx="7353300" cy="91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 Restrictions On Reified Type Parameters &gt;</a:t>
            </a:r>
            <a:b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/*can’t do the following*/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B988FF-700F-485E-BEA4-F125C5AE2B78}"/>
              </a:ext>
            </a:extLst>
          </p:cNvPr>
          <p:cNvSpPr txBox="1"/>
          <p:nvPr/>
        </p:nvSpPr>
        <p:spPr>
          <a:xfrm>
            <a:off x="1310030" y="1589968"/>
            <a:ext cx="6956252" cy="28623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創建被指定為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 instance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 class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companion object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methods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在呼叫 一個有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reified type 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paramete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時，使用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non-reified type parameter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標註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parameters of 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classes,properties,or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non-inline functions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是可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reified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733485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2167;p64">
            <a:extLst>
              <a:ext uri="{FF2B5EF4-FFF2-40B4-BE49-F238E27FC236}">
                <a16:creationId xmlns:a16="http://schemas.microsoft.com/office/drawing/2014/main" id="{17CC7BC5-0540-491E-9703-012C428163CF}"/>
              </a:ext>
            </a:extLst>
          </p:cNvPr>
          <p:cNvSpPr txBox="1">
            <a:spLocks/>
          </p:cNvSpPr>
          <p:nvPr/>
        </p:nvSpPr>
        <p:spPr>
          <a:xfrm>
            <a:off x="2949740" y="1993761"/>
            <a:ext cx="29154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  <a:defRPr sz="3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750032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67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EFERENCE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27" name="Google Shape;2527;p67"/>
          <p:cNvSpPr txBox="1">
            <a:spLocks noGrp="1"/>
          </p:cNvSpPr>
          <p:nvPr>
            <p:ph type="body" idx="1"/>
          </p:nvPr>
        </p:nvSpPr>
        <p:spPr>
          <a:xfrm>
            <a:off x="1256178" y="1129511"/>
            <a:ext cx="6940529" cy="3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https://medium.com/@louis383/%E5%88%9D%E6%8E%A2-kotlin-lambda-%E8%A1%A8%E9%81%94%E5%BC%8F-cfe8796c9fac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http://tutorials.jenkov.com/java-functional-programming/higher-order-functions.html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https://iter01.com/194255.html</a:t>
            </a:r>
            <a:endParaRPr lang="en-US" sz="1000" dirty="0">
              <a:solidFill>
                <a:schemeClr val="hlink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https://medium.com/evan-android-note/kotlin-%E7%B7%9A%E4%B8%8A%E8%AE%80%E6%9B%B8%E6%9C%83-%E7%AD%86%E8%A8%98-%E4%BA%8C-%E5%87%BD%E5%BC%8F-%E5%8C%BF%E5%90%8D%E5%87%BD%E5%BC%8F-cd99a4fbb9b3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https://medium.com/evan-android-note/%E9%A1%9E%E5%88%A5%E8%88%87%E5%88%9D%E5%A7%8B%E5%8C%96-36a7e6619340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https://medium.com/evan-android-note/kotlin-%E7%B7%9A%E4%B8%8A%E8%AE%80%E6%9B%B8%E6%9C%83-%E7%AD%86%E8%A8%98-%E4%B9%9D-object-nested-class-data-class-enum-class-550e4ae27df3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https://medium.com/evan-android-note/kotlin-%E7%B7%9A%E4%B8%8A%E8%AE%80%E6%9B%B8%E6%9C%83-%E7%AD%86%E8%A8%98-%E5%8D%81-%E4%BB%8B%E9%9D%A2interface%E8%88%87%E6%8A%BD%E8%B1%A1%E9%A1%9E%E5%88%A5abstract-class-da6d601771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b="1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in Action(2017) </a:t>
            </a:r>
            <a:r>
              <a:rPr lang="zh-TW" altLang="en-US" sz="1000" b="1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00" b="1" dirty="0">
              <a:solidFill>
                <a:schemeClr val="hlink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5400" lvl="0" indent="0">
              <a:buNone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Author: Svetlana Isakova</a:t>
            </a:r>
          </a:p>
          <a:p>
            <a:pPr marL="241300" lvl="0" indent="-215900">
              <a:buFont typeface="Signika Negative SemiBold"/>
              <a:buChar char="●"/>
            </a:pPr>
            <a:r>
              <a:rPr lang="en-US" sz="1000" b="1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 First Kotlin- A Brain-Friendly Guide </a:t>
            </a:r>
            <a:r>
              <a:rPr lang="zh-TW" altLang="en-US" sz="1000" b="1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00" b="1" dirty="0">
              <a:solidFill>
                <a:schemeClr val="hlink"/>
              </a:solidFill>
              <a:uFill>
                <a:noFill/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5400" lvl="0" indent="0">
              <a:buNone/>
            </a:pPr>
            <a:r>
              <a:rPr lang="en-US" sz="1000" dirty="0">
                <a:solidFill>
                  <a:schemeClr val="hlink"/>
                </a:solidFill>
                <a:uFill>
                  <a:noFill/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Author: Dawn Griffiths, David Griffiths</a:t>
            </a:r>
          </a:p>
          <a:p>
            <a:pPr marL="241300" lvl="0" indent="-215900">
              <a:buFont typeface="Signika Negative SemiBold"/>
              <a:buChar char="●"/>
            </a:pPr>
            <a:endParaRPr lang="en-US" sz="1050" dirty="0">
              <a:solidFill>
                <a:schemeClr val="hlink"/>
              </a:solidFill>
              <a:uFill>
                <a:noFill/>
              </a:u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998398" y="1739747"/>
            <a:ext cx="4658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初始化區塊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init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ondrina Solid"/>
              <a:sym typeface="Londrina Solid"/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無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constructor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可見性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getter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setter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Abstract class</a:t>
            </a:r>
          </a:p>
        </p:txBody>
      </p:sp>
    </p:spTree>
    <p:extLst>
      <p:ext uri="{BB962C8B-B14F-4D97-AF65-F5344CB8AC3E}">
        <p14:creationId xmlns:p14="http://schemas.microsoft.com/office/powerpoint/2010/main" val="85200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A0284E8-03EA-4183-A521-F4C374AA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68" r="10449" b="35161"/>
          <a:stretch/>
        </p:blipFill>
        <p:spPr>
          <a:xfrm>
            <a:off x="1528569" y="1637330"/>
            <a:ext cx="6059570" cy="10882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A2F1D2-A9D9-4E5B-85E9-D8B15A5C2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9" r="45738" b="-1078"/>
          <a:stretch/>
        </p:blipFill>
        <p:spPr>
          <a:xfrm>
            <a:off x="1530069" y="3201066"/>
            <a:ext cx="3671736" cy="726010"/>
          </a:xfrm>
          <a:prstGeom prst="rect">
            <a:avLst/>
          </a:prstGeom>
        </p:spPr>
      </p:pic>
      <p:sp>
        <p:nvSpPr>
          <p:cNvPr id="11" name="箭號: 彎曲 10">
            <a:extLst>
              <a:ext uri="{FF2B5EF4-FFF2-40B4-BE49-F238E27FC236}">
                <a16:creationId xmlns:a16="http://schemas.microsoft.com/office/drawing/2014/main" id="{F6530798-768C-4078-A222-0708E8D9FF6E}"/>
              </a:ext>
            </a:extLst>
          </p:cNvPr>
          <p:cNvSpPr/>
          <p:nvPr/>
        </p:nvSpPr>
        <p:spPr>
          <a:xfrm flipH="1">
            <a:off x="7601841" y="1720061"/>
            <a:ext cx="265470" cy="796298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9B6269-4C35-49C8-82FF-312BC4B3E0E4}"/>
              </a:ext>
            </a:extLst>
          </p:cNvPr>
          <p:cNvSpPr txBox="1"/>
          <p:nvPr/>
        </p:nvSpPr>
        <p:spPr>
          <a:xfrm>
            <a:off x="3253600" y="2507030"/>
            <a:ext cx="4796168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在宣告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時直接在括弧裡加上建構式</a:t>
            </a:r>
          </a:p>
        </p:txBody>
      </p:sp>
    </p:spTree>
    <p:extLst>
      <p:ext uri="{BB962C8B-B14F-4D97-AF65-F5344CB8AC3E}">
        <p14:creationId xmlns:p14="http://schemas.microsoft.com/office/powerpoint/2010/main" val="261603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初始化區塊 </a:t>
            </a:r>
            <a:r>
              <a:rPr lang="en-US" altLang="zh-TW" sz="36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17E9D30-D1D5-432B-8DD5-91AFFE9A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" t="42372" r="10433" b="2577"/>
          <a:stretch/>
        </p:blipFill>
        <p:spPr>
          <a:xfrm>
            <a:off x="1392753" y="1856010"/>
            <a:ext cx="6755777" cy="129388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9FB1DE6-0532-4233-B9D1-AE0C805CF375}"/>
              </a:ext>
            </a:extLst>
          </p:cNvPr>
          <p:cNvSpPr txBox="1"/>
          <p:nvPr/>
        </p:nvSpPr>
        <p:spPr>
          <a:xfrm>
            <a:off x="2059818" y="3272724"/>
            <a:ext cx="394361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初始化物件後，呼叫建構式之後立刻執行</a:t>
            </a:r>
          </a:p>
        </p:txBody>
      </p:sp>
      <p:sp>
        <p:nvSpPr>
          <p:cNvPr id="11" name="箭號: 彎曲 10">
            <a:extLst>
              <a:ext uri="{FF2B5EF4-FFF2-40B4-BE49-F238E27FC236}">
                <a16:creationId xmlns:a16="http://schemas.microsoft.com/office/drawing/2014/main" id="{2CD5347D-1F8E-4DC5-BB9F-C7714ECD7BBB}"/>
              </a:ext>
            </a:extLst>
          </p:cNvPr>
          <p:cNvSpPr/>
          <p:nvPr/>
        </p:nvSpPr>
        <p:spPr>
          <a:xfrm>
            <a:off x="2161113" y="2476426"/>
            <a:ext cx="405101" cy="7962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77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3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 </a:t>
            </a:r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constructor </a:t>
            </a: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1931B3F-05F8-4EF7-B41E-EE8A5205D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20" r="22951"/>
          <a:stretch/>
        </p:blipFill>
        <p:spPr>
          <a:xfrm>
            <a:off x="1426168" y="2023331"/>
            <a:ext cx="6356771" cy="15544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C0BE969-EA64-407D-B13B-6F1CC04A01CD}"/>
              </a:ext>
            </a:extLst>
          </p:cNvPr>
          <p:cNvSpPr txBox="1"/>
          <p:nvPr/>
        </p:nvSpPr>
        <p:spPr>
          <a:xfrm>
            <a:off x="2095823" y="3573984"/>
            <a:ext cx="5110467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編譯器會私底下幫你寫一個，它會在編譯過的程式碼裡面加入一個空的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098C6C-4437-4F70-9C40-A2AAD499FDEF}"/>
              </a:ext>
            </a:extLst>
          </p:cNvPr>
          <p:cNvSpPr txBox="1"/>
          <p:nvPr/>
        </p:nvSpPr>
        <p:spPr>
          <a:xfrm>
            <a:off x="3636091" y="1222350"/>
            <a:ext cx="4039680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名稱後面沒有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，所以這個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沒有定義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箭號: 彎曲 11">
            <a:extLst>
              <a:ext uri="{FF2B5EF4-FFF2-40B4-BE49-F238E27FC236}">
                <a16:creationId xmlns:a16="http://schemas.microsoft.com/office/drawing/2014/main" id="{7EA7E54F-B239-4FB6-B564-BC1CD5A9FAE1}"/>
              </a:ext>
            </a:extLst>
          </p:cNvPr>
          <p:cNvSpPr/>
          <p:nvPr/>
        </p:nvSpPr>
        <p:spPr>
          <a:xfrm rot="5400000" flipV="1">
            <a:off x="3202279" y="1632880"/>
            <a:ext cx="488631" cy="31877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777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1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可見性</a:t>
            </a:r>
            <a:endParaRPr sz="3600" b="1" dirty="0">
              <a:solidFill>
                <a:srgbClr val="0070C0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8C3CA9-C1A1-49B3-9DED-0D15FEB68952}"/>
              </a:ext>
            </a:extLst>
          </p:cNvPr>
          <p:cNvSpPr txBox="1"/>
          <p:nvPr/>
        </p:nvSpPr>
        <p:spPr>
          <a:xfrm>
            <a:off x="1310030" y="1414473"/>
            <a:ext cx="6690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public(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預設值</a:t>
            </a:r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：代表所有地方都能使用這</a:t>
            </a:r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class</a:t>
            </a:r>
          </a:p>
          <a:p>
            <a:endParaRPr lang="zh-TW" altLang="en-US" sz="2400" b="1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  <a:p>
            <a:r>
              <a:rPr lang="en-US" altLang="zh-TW" sz="2400" b="1" u="sng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internal</a:t>
            </a:r>
            <a:r>
              <a:rPr lang="zh-TW" altLang="en-US" sz="2400" b="1" u="sng" dirty="0">
                <a:solidFill>
                  <a:srgbClr val="FFC000"/>
                </a:solidFill>
                <a:latin typeface="Adobe Gothic Std B" panose="020B0800000000000000" pitchFamily="34" charset="-128"/>
              </a:rPr>
              <a:t>：代表只有在相同的</a:t>
            </a:r>
            <a:r>
              <a:rPr lang="en-US" altLang="zh-TW" sz="2400" b="1" u="sng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module</a:t>
            </a:r>
            <a:r>
              <a:rPr lang="zh-TW" altLang="en-US" sz="2400" b="1" u="sng" dirty="0">
                <a:solidFill>
                  <a:srgbClr val="FFC000"/>
                </a:solidFill>
                <a:latin typeface="Adobe Gothic Std B" panose="020B0800000000000000" pitchFamily="34" charset="-128"/>
              </a:rPr>
              <a:t>內才可以使用這</a:t>
            </a:r>
            <a:r>
              <a:rPr lang="en-US" altLang="zh-TW" sz="2400" b="1" u="sng" dirty="0">
                <a:solidFill>
                  <a:srgbClr val="FFC000"/>
                </a:solidFill>
                <a:latin typeface="Adobe Gothic Std B" panose="020B0800000000000000" pitchFamily="34" charset="-128"/>
              </a:rPr>
              <a:t>class</a:t>
            </a:r>
          </a:p>
          <a:p>
            <a:endParaRPr lang="zh-TW" altLang="en-US" sz="2400" b="1" u="sng" dirty="0">
              <a:solidFill>
                <a:srgbClr val="FFC000"/>
              </a:solidFill>
              <a:latin typeface="Adobe Gothic Std B" panose="020B0800000000000000" pitchFamily="34" charset="-128"/>
            </a:endParaRPr>
          </a:p>
          <a:p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protected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：代表只有在</a:t>
            </a:r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subclass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中能使用</a:t>
            </a:r>
            <a:endParaRPr lang="en-US" altLang="zh-TW" sz="2400" b="1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  <a:p>
            <a:endParaRPr lang="zh-TW" altLang="en-US" sz="2400" b="1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  <a:p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private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：代表只有該</a:t>
            </a:r>
            <a:r>
              <a:rPr lang="en-US" altLang="zh-TW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class</a:t>
            </a:r>
            <a:r>
              <a:rPr lang="zh-TW" altLang="en-US" sz="2400" b="1" dirty="0">
                <a:solidFill>
                  <a:srgbClr val="0070C0"/>
                </a:solidFill>
                <a:latin typeface="Adobe Gothic Std B" panose="020B0800000000000000" pitchFamily="34" charset="-128"/>
              </a:rPr>
              <a:t>內可以使用</a:t>
            </a:r>
          </a:p>
          <a:p>
            <a:endParaRPr lang="zh-TW" altLang="en-US" sz="2400" b="1" dirty="0">
              <a:solidFill>
                <a:srgbClr val="0070C0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3082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getter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09F8E85-77F9-45A6-8759-44E0DEFDA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41" r="55480"/>
          <a:stretch/>
        </p:blipFill>
        <p:spPr>
          <a:xfrm>
            <a:off x="1446470" y="2366893"/>
            <a:ext cx="3034288" cy="177439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22C92-2443-4C0C-998D-70C7956CB9D2}"/>
              </a:ext>
            </a:extLst>
          </p:cNvPr>
          <p:cNvSpPr txBox="1"/>
          <p:nvPr/>
        </p:nvSpPr>
        <p:spPr>
          <a:xfrm>
            <a:off x="1757913" y="1443449"/>
            <a:ext cx="510008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可以自定義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getter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來讓每次取得屬性資料時，都透過你自定義的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getter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1" name="箭號: 向左 10">
            <a:extLst>
              <a:ext uri="{FF2B5EF4-FFF2-40B4-BE49-F238E27FC236}">
                <a16:creationId xmlns:a16="http://schemas.microsoft.com/office/drawing/2014/main" id="{51E23771-22B1-43FA-BE4B-E833984A9D81}"/>
              </a:ext>
            </a:extLst>
          </p:cNvPr>
          <p:cNvSpPr/>
          <p:nvPr/>
        </p:nvSpPr>
        <p:spPr>
          <a:xfrm>
            <a:off x="4424775" y="2734600"/>
            <a:ext cx="538304" cy="231223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accent1">
                    <a:lumMod val="9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8DCCD3-B874-429B-85B2-46AC3F188C1D}"/>
              </a:ext>
            </a:extLst>
          </p:cNvPr>
          <p:cNvSpPr txBox="1"/>
          <p:nvPr/>
        </p:nvSpPr>
        <p:spPr>
          <a:xfrm>
            <a:off x="4839226" y="2531677"/>
            <a:ext cx="3210542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在取得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name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時都會將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field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的值做首字大寫的處理</a:t>
            </a:r>
          </a:p>
        </p:txBody>
      </p:sp>
    </p:spTree>
    <p:extLst>
      <p:ext uri="{BB962C8B-B14F-4D97-AF65-F5344CB8AC3E}">
        <p14:creationId xmlns:p14="http://schemas.microsoft.com/office/powerpoint/2010/main" val="357654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35"/>
          <p:cNvGrpSpPr/>
          <p:nvPr/>
        </p:nvGrpSpPr>
        <p:grpSpPr>
          <a:xfrm rot="-3913">
            <a:off x="917799" y="1426181"/>
            <a:ext cx="1306006" cy="1370026"/>
            <a:chOff x="1626000" y="605300"/>
            <a:chExt cx="4068375" cy="4132125"/>
          </a:xfrm>
        </p:grpSpPr>
        <p:sp>
          <p:nvSpPr>
            <p:cNvPr id="737" name="Google Shape;737;p35"/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666666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DABD71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35"/>
          <p:cNvSpPr txBox="1">
            <a:spLocks noGrp="1"/>
          </p:cNvSpPr>
          <p:nvPr>
            <p:ph type="title" idx="9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 OF CONTENTS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 flipH="1">
            <a:off x="591904" y="3219307"/>
            <a:ext cx="21933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in Kotlin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4" name="Google Shape;744;p35"/>
          <p:cNvSpPr txBox="1">
            <a:spLocks noGrp="1"/>
          </p:cNvSpPr>
          <p:nvPr>
            <p:ph type="subTitle" idx="5"/>
          </p:nvPr>
        </p:nvSpPr>
        <p:spPr>
          <a:xfrm>
            <a:off x="3843041" y="3094114"/>
            <a:ext cx="13917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Objects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5" name="Google Shape;745;p35"/>
          <p:cNvSpPr/>
          <p:nvPr/>
        </p:nvSpPr>
        <p:spPr>
          <a:xfrm>
            <a:off x="2526098" y="1504050"/>
            <a:ext cx="1306006" cy="1310068"/>
          </a:xfrm>
          <a:custGeom>
            <a:avLst/>
            <a:gdLst/>
            <a:ahLst/>
            <a:cxnLst/>
            <a:rect l="l" t="t" r="r" b="b"/>
            <a:pathLst>
              <a:path w="206399" h="207041" extrusionOk="0">
                <a:moveTo>
                  <a:pt x="153" y="183716"/>
                </a:moveTo>
                <a:lnTo>
                  <a:pt x="153" y="183716"/>
                </a:lnTo>
                <a:cubicBezTo>
                  <a:pt x="63" y="183826"/>
                  <a:pt x="12" y="183898"/>
                  <a:pt x="2" y="183898"/>
                </a:cubicBezTo>
                <a:cubicBezTo>
                  <a:pt x="1" y="183898"/>
                  <a:pt x="0" y="183897"/>
                  <a:pt x="0" y="183895"/>
                </a:cubicBezTo>
                <a:lnTo>
                  <a:pt x="0" y="183895"/>
                </a:lnTo>
                <a:cubicBezTo>
                  <a:pt x="0" y="184228"/>
                  <a:pt x="11" y="184381"/>
                  <a:pt x="31" y="184381"/>
                </a:cubicBezTo>
                <a:cubicBezTo>
                  <a:pt x="57" y="184381"/>
                  <a:pt x="98" y="184143"/>
                  <a:pt x="153" y="183716"/>
                </a:cubicBezTo>
                <a:close/>
                <a:moveTo>
                  <a:pt x="22505" y="0"/>
                </a:moveTo>
                <a:lnTo>
                  <a:pt x="9130" y="109565"/>
                </a:lnTo>
                <a:cubicBezTo>
                  <a:pt x="9130" y="109565"/>
                  <a:pt x="7652" y="121461"/>
                  <a:pt x="5915" y="135735"/>
                </a:cubicBezTo>
                <a:cubicBezTo>
                  <a:pt x="5015" y="142872"/>
                  <a:pt x="4115" y="150588"/>
                  <a:pt x="3215" y="157725"/>
                </a:cubicBezTo>
                <a:cubicBezTo>
                  <a:pt x="2315" y="165634"/>
                  <a:pt x="1543" y="169363"/>
                  <a:pt x="964" y="176179"/>
                </a:cubicBezTo>
                <a:cubicBezTo>
                  <a:pt x="603" y="179471"/>
                  <a:pt x="317" y="182437"/>
                  <a:pt x="153" y="183716"/>
                </a:cubicBezTo>
                <a:lnTo>
                  <a:pt x="153" y="183716"/>
                </a:lnTo>
                <a:cubicBezTo>
                  <a:pt x="442" y="183362"/>
                  <a:pt x="1131" y="182616"/>
                  <a:pt x="2154" y="182616"/>
                </a:cubicBezTo>
                <a:cubicBezTo>
                  <a:pt x="2956" y="182616"/>
                  <a:pt x="3963" y="183074"/>
                  <a:pt x="5144" y="184538"/>
                </a:cubicBezTo>
                <a:cubicBezTo>
                  <a:pt x="8313" y="185916"/>
                  <a:pt x="11679" y="186604"/>
                  <a:pt x="15077" y="186604"/>
                </a:cubicBezTo>
                <a:cubicBezTo>
                  <a:pt x="16437" y="186604"/>
                  <a:pt x="17802" y="186494"/>
                  <a:pt x="19161" y="186274"/>
                </a:cubicBezTo>
                <a:cubicBezTo>
                  <a:pt x="21112" y="186359"/>
                  <a:pt x="23118" y="190219"/>
                  <a:pt x="25291" y="190219"/>
                </a:cubicBezTo>
                <a:cubicBezTo>
                  <a:pt x="26413" y="190219"/>
                  <a:pt x="27580" y="189190"/>
                  <a:pt x="28806" y="186081"/>
                </a:cubicBezTo>
                <a:cubicBezTo>
                  <a:pt x="30346" y="189368"/>
                  <a:pt x="31968" y="190296"/>
                  <a:pt x="33647" y="190296"/>
                </a:cubicBezTo>
                <a:cubicBezTo>
                  <a:pt x="35612" y="190296"/>
                  <a:pt x="37656" y="189024"/>
                  <a:pt x="39737" y="188781"/>
                </a:cubicBezTo>
                <a:cubicBezTo>
                  <a:pt x="40139" y="188654"/>
                  <a:pt x="40542" y="188599"/>
                  <a:pt x="40948" y="188599"/>
                </a:cubicBezTo>
                <a:cubicBezTo>
                  <a:pt x="43648" y="188599"/>
                  <a:pt x="46418" y="191059"/>
                  <a:pt x="49299" y="191059"/>
                </a:cubicBezTo>
                <a:cubicBezTo>
                  <a:pt x="50131" y="191059"/>
                  <a:pt x="50973" y="190854"/>
                  <a:pt x="51825" y="190325"/>
                </a:cubicBezTo>
                <a:cubicBezTo>
                  <a:pt x="53234" y="187842"/>
                  <a:pt x="54637" y="186964"/>
                  <a:pt x="56039" y="186964"/>
                </a:cubicBezTo>
                <a:cubicBezTo>
                  <a:pt x="58923" y="186964"/>
                  <a:pt x="61807" y="190679"/>
                  <a:pt x="64749" y="191804"/>
                </a:cubicBezTo>
                <a:cubicBezTo>
                  <a:pt x="67758" y="193131"/>
                  <a:pt x="70828" y="194245"/>
                  <a:pt x="73937" y="194245"/>
                </a:cubicBezTo>
                <a:cubicBezTo>
                  <a:pt x="75346" y="194245"/>
                  <a:pt x="76764" y="194017"/>
                  <a:pt x="78187" y="193475"/>
                </a:cubicBezTo>
                <a:cubicBezTo>
                  <a:pt x="80502" y="193797"/>
                  <a:pt x="82752" y="194247"/>
                  <a:pt x="85067" y="194568"/>
                </a:cubicBezTo>
                <a:cubicBezTo>
                  <a:pt x="85478" y="193968"/>
                  <a:pt x="85881" y="193735"/>
                  <a:pt x="86280" y="193735"/>
                </a:cubicBezTo>
                <a:cubicBezTo>
                  <a:pt x="87674" y="193735"/>
                  <a:pt x="89007" y="196593"/>
                  <a:pt x="90391" y="196593"/>
                </a:cubicBezTo>
                <a:cubicBezTo>
                  <a:pt x="90901" y="196593"/>
                  <a:pt x="91418" y="196206"/>
                  <a:pt x="91947" y="195147"/>
                </a:cubicBezTo>
                <a:cubicBezTo>
                  <a:pt x="92620" y="194452"/>
                  <a:pt x="93285" y="194181"/>
                  <a:pt x="93946" y="194181"/>
                </a:cubicBezTo>
                <a:cubicBezTo>
                  <a:pt x="96286" y="194181"/>
                  <a:pt x="98564" y="197585"/>
                  <a:pt x="100895" y="197585"/>
                </a:cubicBezTo>
                <a:cubicBezTo>
                  <a:pt x="101740" y="197585"/>
                  <a:pt x="102592" y="197137"/>
                  <a:pt x="103456" y="195919"/>
                </a:cubicBezTo>
                <a:cubicBezTo>
                  <a:pt x="107250" y="196690"/>
                  <a:pt x="111044" y="196176"/>
                  <a:pt x="114709" y="197912"/>
                </a:cubicBezTo>
                <a:cubicBezTo>
                  <a:pt x="117229" y="196738"/>
                  <a:pt x="119730" y="195972"/>
                  <a:pt x="122183" y="195972"/>
                </a:cubicBezTo>
                <a:cubicBezTo>
                  <a:pt x="124299" y="195972"/>
                  <a:pt x="126379" y="196542"/>
                  <a:pt x="128404" y="197912"/>
                </a:cubicBezTo>
                <a:cubicBezTo>
                  <a:pt x="128438" y="197911"/>
                  <a:pt x="128471" y="197911"/>
                  <a:pt x="128504" y="197911"/>
                </a:cubicBezTo>
                <a:cubicBezTo>
                  <a:pt x="132488" y="197911"/>
                  <a:pt x="136271" y="201286"/>
                  <a:pt x="139942" y="201286"/>
                </a:cubicBezTo>
                <a:cubicBezTo>
                  <a:pt x="140384" y="201286"/>
                  <a:pt x="140825" y="201237"/>
                  <a:pt x="141264" y="201127"/>
                </a:cubicBezTo>
                <a:cubicBezTo>
                  <a:pt x="143416" y="202371"/>
                  <a:pt x="145516" y="202842"/>
                  <a:pt x="147563" y="202842"/>
                </a:cubicBezTo>
                <a:cubicBezTo>
                  <a:pt x="149429" y="202842"/>
                  <a:pt x="151252" y="202450"/>
                  <a:pt x="153031" y="201898"/>
                </a:cubicBezTo>
                <a:cubicBezTo>
                  <a:pt x="154564" y="204854"/>
                  <a:pt x="156098" y="205742"/>
                  <a:pt x="157605" y="205742"/>
                </a:cubicBezTo>
                <a:cubicBezTo>
                  <a:pt x="159574" y="205742"/>
                  <a:pt x="161498" y="204228"/>
                  <a:pt x="163318" y="203827"/>
                </a:cubicBezTo>
                <a:cubicBezTo>
                  <a:pt x="163639" y="203913"/>
                  <a:pt x="163958" y="203948"/>
                  <a:pt x="164273" y="203948"/>
                </a:cubicBezTo>
                <a:cubicBezTo>
                  <a:pt x="165934" y="203948"/>
                  <a:pt x="167517" y="202957"/>
                  <a:pt x="169002" y="202957"/>
                </a:cubicBezTo>
                <a:cubicBezTo>
                  <a:pt x="170005" y="202957"/>
                  <a:pt x="170963" y="203408"/>
                  <a:pt x="171870" y="204920"/>
                </a:cubicBezTo>
                <a:cubicBezTo>
                  <a:pt x="172837" y="203446"/>
                  <a:pt x="173740" y="202898"/>
                  <a:pt x="174587" y="202898"/>
                </a:cubicBezTo>
                <a:cubicBezTo>
                  <a:pt x="175992" y="202898"/>
                  <a:pt x="177241" y="204408"/>
                  <a:pt x="178364" y="205692"/>
                </a:cubicBezTo>
                <a:cubicBezTo>
                  <a:pt x="179447" y="206716"/>
                  <a:pt x="180385" y="207040"/>
                  <a:pt x="181165" y="207040"/>
                </a:cubicBezTo>
                <a:cubicBezTo>
                  <a:pt x="182518" y="207040"/>
                  <a:pt x="183397" y="206066"/>
                  <a:pt x="183736" y="206066"/>
                </a:cubicBezTo>
                <a:cubicBezTo>
                  <a:pt x="183841" y="206066"/>
                  <a:pt x="183894" y="206158"/>
                  <a:pt x="183894" y="206399"/>
                </a:cubicBezTo>
                <a:cubicBezTo>
                  <a:pt x="184023" y="204663"/>
                  <a:pt x="184215" y="202927"/>
                  <a:pt x="184537" y="201255"/>
                </a:cubicBezTo>
                <a:cubicBezTo>
                  <a:pt x="184545" y="201268"/>
                  <a:pt x="184553" y="201274"/>
                  <a:pt x="184561" y="201274"/>
                </a:cubicBezTo>
                <a:cubicBezTo>
                  <a:pt x="184893" y="201274"/>
                  <a:pt x="185583" y="191565"/>
                  <a:pt x="186273" y="187238"/>
                </a:cubicBezTo>
                <a:cubicBezTo>
                  <a:pt x="186980" y="181194"/>
                  <a:pt x="187752" y="178365"/>
                  <a:pt x="188781" y="166663"/>
                </a:cubicBezTo>
                <a:cubicBezTo>
                  <a:pt x="189681" y="158947"/>
                  <a:pt x="190710" y="150459"/>
                  <a:pt x="191803" y="141650"/>
                </a:cubicBezTo>
                <a:cubicBezTo>
                  <a:pt x="198297" y="88668"/>
                  <a:pt x="206398" y="22440"/>
                  <a:pt x="206398" y="22440"/>
                </a:cubicBezTo>
                <a:lnTo>
                  <a:pt x="225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666666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 txBox="1">
            <a:spLocks noGrp="1"/>
          </p:cNvSpPr>
          <p:nvPr>
            <p:ph type="subTitle" idx="6"/>
          </p:nvPr>
        </p:nvSpPr>
        <p:spPr>
          <a:xfrm flipH="1">
            <a:off x="2444406" y="3027600"/>
            <a:ext cx="134937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7"/>
          </p:nvPr>
        </p:nvSpPr>
        <p:spPr>
          <a:xfrm rot="477559">
            <a:off x="2606654" y="1890424"/>
            <a:ext cx="1157726" cy="505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obe Gothic Std B"/>
              </a:rPr>
              <a:t>02</a:t>
            </a:r>
            <a:endParaRPr dirty="0">
              <a:latin typeface="Adobe Gothic Std B"/>
            </a:endParaRPr>
          </a:p>
        </p:txBody>
      </p:sp>
      <p:grpSp>
        <p:nvGrpSpPr>
          <p:cNvPr id="748" name="Google Shape;748;p35"/>
          <p:cNvGrpSpPr/>
          <p:nvPr/>
        </p:nvGrpSpPr>
        <p:grpSpPr>
          <a:xfrm rot="-557282" flipH="1">
            <a:off x="3994569" y="1516104"/>
            <a:ext cx="1304756" cy="1343759"/>
            <a:chOff x="1626000" y="605300"/>
            <a:chExt cx="4068375" cy="4132125"/>
          </a:xfrm>
        </p:grpSpPr>
        <p:sp>
          <p:nvSpPr>
            <p:cNvPr id="749" name="Google Shape;749;p35"/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CF8890">
                <a:alpha val="5923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5"/>
          <p:cNvSpPr txBox="1">
            <a:spLocks noGrp="1"/>
          </p:cNvSpPr>
          <p:nvPr>
            <p:ph type="title"/>
          </p:nvPr>
        </p:nvSpPr>
        <p:spPr>
          <a:xfrm flipH="1">
            <a:off x="4095598" y="1901972"/>
            <a:ext cx="1104243" cy="538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obe Gothic Std B"/>
              </a:rPr>
              <a:t>03</a:t>
            </a:r>
            <a:endParaRPr dirty="0">
              <a:latin typeface="Adobe Gothic Std B"/>
            </a:endParaRPr>
          </a:p>
        </p:txBody>
      </p:sp>
      <p:sp>
        <p:nvSpPr>
          <p:cNvPr id="752" name="Google Shape;752;p35"/>
          <p:cNvSpPr txBox="1">
            <a:spLocks noGrp="1"/>
          </p:cNvSpPr>
          <p:nvPr>
            <p:ph type="title" idx="8"/>
          </p:nvPr>
        </p:nvSpPr>
        <p:spPr>
          <a:xfrm rot="-498617">
            <a:off x="1095441" y="1799874"/>
            <a:ext cx="986002" cy="548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obe Gothic Std B"/>
              </a:rPr>
              <a:t>01</a:t>
            </a:r>
            <a:endParaRPr dirty="0">
              <a:latin typeface="Adobe Gothic Std B"/>
            </a:endParaRPr>
          </a:p>
        </p:txBody>
      </p:sp>
      <p:grpSp>
        <p:nvGrpSpPr>
          <p:cNvPr id="753" name="Google Shape;753;p35"/>
          <p:cNvGrpSpPr/>
          <p:nvPr/>
        </p:nvGrpSpPr>
        <p:grpSpPr>
          <a:xfrm>
            <a:off x="1886843" y="1251488"/>
            <a:ext cx="325192" cy="405606"/>
            <a:chOff x="2279900" y="1356008"/>
            <a:chExt cx="355973" cy="427192"/>
          </a:xfrm>
        </p:grpSpPr>
        <p:sp>
          <p:nvSpPr>
            <p:cNvPr id="754" name="Google Shape;754;p3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3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756" name="Google Shape;756;p3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9" name="Google Shape;759;p35"/>
          <p:cNvSpPr/>
          <p:nvPr/>
        </p:nvSpPr>
        <p:spPr>
          <a:xfrm rot="3725222">
            <a:off x="3115265" y="1312434"/>
            <a:ext cx="476584" cy="498417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5"/>
          <p:cNvGrpSpPr/>
          <p:nvPr/>
        </p:nvGrpSpPr>
        <p:grpSpPr>
          <a:xfrm flipH="1">
            <a:off x="4370011" y="1366301"/>
            <a:ext cx="324968" cy="397904"/>
            <a:chOff x="2279900" y="1356008"/>
            <a:chExt cx="355973" cy="427192"/>
          </a:xfrm>
        </p:grpSpPr>
        <p:sp>
          <p:nvSpPr>
            <p:cNvPr id="761" name="Google Shape;761;p3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3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763" name="Google Shape;763;p3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" dist="9525" dir="6480000" algn="bl" rotWithShape="0">
                  <a:srgbClr val="999999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736;p35">
            <a:extLst>
              <a:ext uri="{FF2B5EF4-FFF2-40B4-BE49-F238E27FC236}">
                <a16:creationId xmlns:a16="http://schemas.microsoft.com/office/drawing/2014/main" id="{D3899BFB-585F-41F2-90D3-67654E940C76}"/>
              </a:ext>
            </a:extLst>
          </p:cNvPr>
          <p:cNvGrpSpPr/>
          <p:nvPr/>
        </p:nvGrpSpPr>
        <p:grpSpPr>
          <a:xfrm rot="-3913">
            <a:off x="5449604" y="1476368"/>
            <a:ext cx="1301066" cy="1333698"/>
            <a:chOff x="1626000" y="605300"/>
            <a:chExt cx="4068375" cy="4132125"/>
          </a:xfrm>
        </p:grpSpPr>
        <p:sp>
          <p:nvSpPr>
            <p:cNvPr id="39" name="Google Shape;737;p35">
              <a:extLst>
                <a:ext uri="{FF2B5EF4-FFF2-40B4-BE49-F238E27FC236}">
                  <a16:creationId xmlns:a16="http://schemas.microsoft.com/office/drawing/2014/main" id="{E23951FA-7543-41F6-9A49-D735335AD394}"/>
                </a:ext>
              </a:extLst>
            </p:cNvPr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666666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8;p35">
              <a:extLst>
                <a:ext uri="{FF2B5EF4-FFF2-40B4-BE49-F238E27FC236}">
                  <a16:creationId xmlns:a16="http://schemas.microsoft.com/office/drawing/2014/main" id="{9D625E70-2E35-4B3E-97EC-1D50E2266704}"/>
                </a:ext>
              </a:extLst>
            </p:cNvPr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DABD71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752;p35">
            <a:extLst>
              <a:ext uri="{FF2B5EF4-FFF2-40B4-BE49-F238E27FC236}">
                <a16:creationId xmlns:a16="http://schemas.microsoft.com/office/drawing/2014/main" id="{08D533C6-4A1F-43E1-9BE1-25D90807ED4F}"/>
              </a:ext>
            </a:extLst>
          </p:cNvPr>
          <p:cNvSpPr txBox="1">
            <a:spLocks/>
          </p:cNvSpPr>
          <p:nvPr/>
        </p:nvSpPr>
        <p:spPr>
          <a:xfrm rot="-498617">
            <a:off x="5628296" y="1828471"/>
            <a:ext cx="982272" cy="5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Amatic SC"/>
              <a:buNone/>
              <a:defRPr sz="4500" b="0" i="0" u="none" strike="noStrike" cap="none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Adobe Gothic Std B"/>
              </a:rPr>
              <a:t>04</a:t>
            </a:r>
          </a:p>
        </p:txBody>
      </p:sp>
      <p:grpSp>
        <p:nvGrpSpPr>
          <p:cNvPr id="42" name="Google Shape;753;p35">
            <a:extLst>
              <a:ext uri="{FF2B5EF4-FFF2-40B4-BE49-F238E27FC236}">
                <a16:creationId xmlns:a16="http://schemas.microsoft.com/office/drawing/2014/main" id="{11B62CD6-4AA5-4D7F-B61E-7EFF6DB5F683}"/>
              </a:ext>
            </a:extLst>
          </p:cNvPr>
          <p:cNvGrpSpPr/>
          <p:nvPr/>
        </p:nvGrpSpPr>
        <p:grpSpPr>
          <a:xfrm>
            <a:off x="6418626" y="1276098"/>
            <a:ext cx="323961" cy="394851"/>
            <a:chOff x="2279900" y="1356008"/>
            <a:chExt cx="355973" cy="427192"/>
          </a:xfrm>
        </p:grpSpPr>
        <p:sp>
          <p:nvSpPr>
            <p:cNvPr id="43" name="Google Shape;754;p35">
              <a:extLst>
                <a:ext uri="{FF2B5EF4-FFF2-40B4-BE49-F238E27FC236}">
                  <a16:creationId xmlns:a16="http://schemas.microsoft.com/office/drawing/2014/main" id="{8CBFE218-A1C9-4208-AA77-FE5D41402ACC}"/>
                </a:ext>
              </a:extLst>
            </p:cNvPr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755;p35">
              <a:extLst>
                <a:ext uri="{FF2B5EF4-FFF2-40B4-BE49-F238E27FC236}">
                  <a16:creationId xmlns:a16="http://schemas.microsoft.com/office/drawing/2014/main" id="{2156774B-7DCB-4AE0-9176-8E0DFD3A8DAD}"/>
                </a:ext>
              </a:extLst>
            </p:cNvPr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45" name="Google Shape;756;p35">
                <a:extLst>
                  <a:ext uri="{FF2B5EF4-FFF2-40B4-BE49-F238E27FC236}">
                    <a16:creationId xmlns:a16="http://schemas.microsoft.com/office/drawing/2014/main" id="{E91B1A59-6907-4BAF-B4A9-AB7F81AFCC5C}"/>
                  </a:ext>
                </a:extLst>
              </p:cNvPr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57;p35">
                <a:extLst>
                  <a:ext uri="{FF2B5EF4-FFF2-40B4-BE49-F238E27FC236}">
                    <a16:creationId xmlns:a16="http://schemas.microsoft.com/office/drawing/2014/main" id="{93E04257-3D26-454C-8FC8-2CB23D55FAA6}"/>
                  </a:ext>
                </a:extLst>
              </p:cNvPr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58;p35">
                <a:extLst>
                  <a:ext uri="{FF2B5EF4-FFF2-40B4-BE49-F238E27FC236}">
                    <a16:creationId xmlns:a16="http://schemas.microsoft.com/office/drawing/2014/main" id="{29D39F39-888F-4057-B2C5-E9E29243718B}"/>
                  </a:ext>
                </a:extLst>
              </p:cNvPr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744;p35">
            <a:extLst>
              <a:ext uri="{FF2B5EF4-FFF2-40B4-BE49-F238E27FC236}">
                <a16:creationId xmlns:a16="http://schemas.microsoft.com/office/drawing/2014/main" id="{2C27A3AA-0831-4B6C-A172-D505C55496EA}"/>
              </a:ext>
            </a:extLst>
          </p:cNvPr>
          <p:cNvSpPr txBox="1">
            <a:spLocks/>
          </p:cNvSpPr>
          <p:nvPr/>
        </p:nvSpPr>
        <p:spPr>
          <a:xfrm>
            <a:off x="5215834" y="3064378"/>
            <a:ext cx="176860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0" indent="0"/>
            <a:r>
              <a: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Interfaces</a:t>
            </a:r>
          </a:p>
        </p:txBody>
      </p:sp>
      <p:sp>
        <p:nvSpPr>
          <p:cNvPr id="49" name="Google Shape;745;p35">
            <a:extLst>
              <a:ext uri="{FF2B5EF4-FFF2-40B4-BE49-F238E27FC236}">
                <a16:creationId xmlns:a16="http://schemas.microsoft.com/office/drawing/2014/main" id="{1C6487CD-A01E-492F-9786-D1FAA945C2BF}"/>
              </a:ext>
            </a:extLst>
          </p:cNvPr>
          <p:cNvSpPr/>
          <p:nvPr/>
        </p:nvSpPr>
        <p:spPr>
          <a:xfrm>
            <a:off x="6992698" y="1458499"/>
            <a:ext cx="1302585" cy="1361808"/>
          </a:xfrm>
          <a:custGeom>
            <a:avLst/>
            <a:gdLst/>
            <a:ahLst/>
            <a:cxnLst/>
            <a:rect l="l" t="t" r="r" b="b"/>
            <a:pathLst>
              <a:path w="206399" h="207041" extrusionOk="0">
                <a:moveTo>
                  <a:pt x="153" y="183716"/>
                </a:moveTo>
                <a:lnTo>
                  <a:pt x="153" y="183716"/>
                </a:lnTo>
                <a:cubicBezTo>
                  <a:pt x="63" y="183826"/>
                  <a:pt x="12" y="183898"/>
                  <a:pt x="2" y="183898"/>
                </a:cubicBezTo>
                <a:cubicBezTo>
                  <a:pt x="1" y="183898"/>
                  <a:pt x="0" y="183897"/>
                  <a:pt x="0" y="183895"/>
                </a:cubicBezTo>
                <a:lnTo>
                  <a:pt x="0" y="183895"/>
                </a:lnTo>
                <a:cubicBezTo>
                  <a:pt x="0" y="184228"/>
                  <a:pt x="11" y="184381"/>
                  <a:pt x="31" y="184381"/>
                </a:cubicBezTo>
                <a:cubicBezTo>
                  <a:pt x="57" y="184381"/>
                  <a:pt x="98" y="184143"/>
                  <a:pt x="153" y="183716"/>
                </a:cubicBezTo>
                <a:close/>
                <a:moveTo>
                  <a:pt x="22505" y="0"/>
                </a:moveTo>
                <a:lnTo>
                  <a:pt x="9130" y="109565"/>
                </a:lnTo>
                <a:cubicBezTo>
                  <a:pt x="9130" y="109565"/>
                  <a:pt x="7652" y="121461"/>
                  <a:pt x="5915" y="135735"/>
                </a:cubicBezTo>
                <a:cubicBezTo>
                  <a:pt x="5015" y="142872"/>
                  <a:pt x="4115" y="150588"/>
                  <a:pt x="3215" y="157725"/>
                </a:cubicBezTo>
                <a:cubicBezTo>
                  <a:pt x="2315" y="165634"/>
                  <a:pt x="1543" y="169363"/>
                  <a:pt x="964" y="176179"/>
                </a:cubicBezTo>
                <a:cubicBezTo>
                  <a:pt x="603" y="179471"/>
                  <a:pt x="317" y="182437"/>
                  <a:pt x="153" y="183716"/>
                </a:cubicBezTo>
                <a:lnTo>
                  <a:pt x="153" y="183716"/>
                </a:lnTo>
                <a:cubicBezTo>
                  <a:pt x="442" y="183362"/>
                  <a:pt x="1131" y="182616"/>
                  <a:pt x="2154" y="182616"/>
                </a:cubicBezTo>
                <a:cubicBezTo>
                  <a:pt x="2956" y="182616"/>
                  <a:pt x="3963" y="183074"/>
                  <a:pt x="5144" y="184538"/>
                </a:cubicBezTo>
                <a:cubicBezTo>
                  <a:pt x="8313" y="185916"/>
                  <a:pt x="11679" y="186604"/>
                  <a:pt x="15077" y="186604"/>
                </a:cubicBezTo>
                <a:cubicBezTo>
                  <a:pt x="16437" y="186604"/>
                  <a:pt x="17802" y="186494"/>
                  <a:pt x="19161" y="186274"/>
                </a:cubicBezTo>
                <a:cubicBezTo>
                  <a:pt x="21112" y="186359"/>
                  <a:pt x="23118" y="190219"/>
                  <a:pt x="25291" y="190219"/>
                </a:cubicBezTo>
                <a:cubicBezTo>
                  <a:pt x="26413" y="190219"/>
                  <a:pt x="27580" y="189190"/>
                  <a:pt x="28806" y="186081"/>
                </a:cubicBezTo>
                <a:cubicBezTo>
                  <a:pt x="30346" y="189368"/>
                  <a:pt x="31968" y="190296"/>
                  <a:pt x="33647" y="190296"/>
                </a:cubicBezTo>
                <a:cubicBezTo>
                  <a:pt x="35612" y="190296"/>
                  <a:pt x="37656" y="189024"/>
                  <a:pt x="39737" y="188781"/>
                </a:cubicBezTo>
                <a:cubicBezTo>
                  <a:pt x="40139" y="188654"/>
                  <a:pt x="40542" y="188599"/>
                  <a:pt x="40948" y="188599"/>
                </a:cubicBezTo>
                <a:cubicBezTo>
                  <a:pt x="43648" y="188599"/>
                  <a:pt x="46418" y="191059"/>
                  <a:pt x="49299" y="191059"/>
                </a:cubicBezTo>
                <a:cubicBezTo>
                  <a:pt x="50131" y="191059"/>
                  <a:pt x="50973" y="190854"/>
                  <a:pt x="51825" y="190325"/>
                </a:cubicBezTo>
                <a:cubicBezTo>
                  <a:pt x="53234" y="187842"/>
                  <a:pt x="54637" y="186964"/>
                  <a:pt x="56039" y="186964"/>
                </a:cubicBezTo>
                <a:cubicBezTo>
                  <a:pt x="58923" y="186964"/>
                  <a:pt x="61807" y="190679"/>
                  <a:pt x="64749" y="191804"/>
                </a:cubicBezTo>
                <a:cubicBezTo>
                  <a:pt x="67758" y="193131"/>
                  <a:pt x="70828" y="194245"/>
                  <a:pt x="73937" y="194245"/>
                </a:cubicBezTo>
                <a:cubicBezTo>
                  <a:pt x="75346" y="194245"/>
                  <a:pt x="76764" y="194017"/>
                  <a:pt x="78187" y="193475"/>
                </a:cubicBezTo>
                <a:cubicBezTo>
                  <a:pt x="80502" y="193797"/>
                  <a:pt x="82752" y="194247"/>
                  <a:pt x="85067" y="194568"/>
                </a:cubicBezTo>
                <a:cubicBezTo>
                  <a:pt x="85478" y="193968"/>
                  <a:pt x="85881" y="193735"/>
                  <a:pt x="86280" y="193735"/>
                </a:cubicBezTo>
                <a:cubicBezTo>
                  <a:pt x="87674" y="193735"/>
                  <a:pt x="89007" y="196593"/>
                  <a:pt x="90391" y="196593"/>
                </a:cubicBezTo>
                <a:cubicBezTo>
                  <a:pt x="90901" y="196593"/>
                  <a:pt x="91418" y="196206"/>
                  <a:pt x="91947" y="195147"/>
                </a:cubicBezTo>
                <a:cubicBezTo>
                  <a:pt x="92620" y="194452"/>
                  <a:pt x="93285" y="194181"/>
                  <a:pt x="93946" y="194181"/>
                </a:cubicBezTo>
                <a:cubicBezTo>
                  <a:pt x="96286" y="194181"/>
                  <a:pt x="98564" y="197585"/>
                  <a:pt x="100895" y="197585"/>
                </a:cubicBezTo>
                <a:cubicBezTo>
                  <a:pt x="101740" y="197585"/>
                  <a:pt x="102592" y="197137"/>
                  <a:pt x="103456" y="195919"/>
                </a:cubicBezTo>
                <a:cubicBezTo>
                  <a:pt x="107250" y="196690"/>
                  <a:pt x="111044" y="196176"/>
                  <a:pt x="114709" y="197912"/>
                </a:cubicBezTo>
                <a:cubicBezTo>
                  <a:pt x="117229" y="196738"/>
                  <a:pt x="119730" y="195972"/>
                  <a:pt x="122183" y="195972"/>
                </a:cubicBezTo>
                <a:cubicBezTo>
                  <a:pt x="124299" y="195972"/>
                  <a:pt x="126379" y="196542"/>
                  <a:pt x="128404" y="197912"/>
                </a:cubicBezTo>
                <a:cubicBezTo>
                  <a:pt x="128438" y="197911"/>
                  <a:pt x="128471" y="197911"/>
                  <a:pt x="128504" y="197911"/>
                </a:cubicBezTo>
                <a:cubicBezTo>
                  <a:pt x="132488" y="197911"/>
                  <a:pt x="136271" y="201286"/>
                  <a:pt x="139942" y="201286"/>
                </a:cubicBezTo>
                <a:cubicBezTo>
                  <a:pt x="140384" y="201286"/>
                  <a:pt x="140825" y="201237"/>
                  <a:pt x="141264" y="201127"/>
                </a:cubicBezTo>
                <a:cubicBezTo>
                  <a:pt x="143416" y="202371"/>
                  <a:pt x="145516" y="202842"/>
                  <a:pt x="147563" y="202842"/>
                </a:cubicBezTo>
                <a:cubicBezTo>
                  <a:pt x="149429" y="202842"/>
                  <a:pt x="151252" y="202450"/>
                  <a:pt x="153031" y="201898"/>
                </a:cubicBezTo>
                <a:cubicBezTo>
                  <a:pt x="154564" y="204854"/>
                  <a:pt x="156098" y="205742"/>
                  <a:pt x="157605" y="205742"/>
                </a:cubicBezTo>
                <a:cubicBezTo>
                  <a:pt x="159574" y="205742"/>
                  <a:pt x="161498" y="204228"/>
                  <a:pt x="163318" y="203827"/>
                </a:cubicBezTo>
                <a:cubicBezTo>
                  <a:pt x="163639" y="203913"/>
                  <a:pt x="163958" y="203948"/>
                  <a:pt x="164273" y="203948"/>
                </a:cubicBezTo>
                <a:cubicBezTo>
                  <a:pt x="165934" y="203948"/>
                  <a:pt x="167517" y="202957"/>
                  <a:pt x="169002" y="202957"/>
                </a:cubicBezTo>
                <a:cubicBezTo>
                  <a:pt x="170005" y="202957"/>
                  <a:pt x="170963" y="203408"/>
                  <a:pt x="171870" y="204920"/>
                </a:cubicBezTo>
                <a:cubicBezTo>
                  <a:pt x="172837" y="203446"/>
                  <a:pt x="173740" y="202898"/>
                  <a:pt x="174587" y="202898"/>
                </a:cubicBezTo>
                <a:cubicBezTo>
                  <a:pt x="175992" y="202898"/>
                  <a:pt x="177241" y="204408"/>
                  <a:pt x="178364" y="205692"/>
                </a:cubicBezTo>
                <a:cubicBezTo>
                  <a:pt x="179447" y="206716"/>
                  <a:pt x="180385" y="207040"/>
                  <a:pt x="181165" y="207040"/>
                </a:cubicBezTo>
                <a:cubicBezTo>
                  <a:pt x="182518" y="207040"/>
                  <a:pt x="183397" y="206066"/>
                  <a:pt x="183736" y="206066"/>
                </a:cubicBezTo>
                <a:cubicBezTo>
                  <a:pt x="183841" y="206066"/>
                  <a:pt x="183894" y="206158"/>
                  <a:pt x="183894" y="206399"/>
                </a:cubicBezTo>
                <a:cubicBezTo>
                  <a:pt x="184023" y="204663"/>
                  <a:pt x="184215" y="202927"/>
                  <a:pt x="184537" y="201255"/>
                </a:cubicBezTo>
                <a:cubicBezTo>
                  <a:pt x="184545" y="201268"/>
                  <a:pt x="184553" y="201274"/>
                  <a:pt x="184561" y="201274"/>
                </a:cubicBezTo>
                <a:cubicBezTo>
                  <a:pt x="184893" y="201274"/>
                  <a:pt x="185583" y="191565"/>
                  <a:pt x="186273" y="187238"/>
                </a:cubicBezTo>
                <a:cubicBezTo>
                  <a:pt x="186980" y="181194"/>
                  <a:pt x="187752" y="178365"/>
                  <a:pt x="188781" y="166663"/>
                </a:cubicBezTo>
                <a:cubicBezTo>
                  <a:pt x="189681" y="158947"/>
                  <a:pt x="190710" y="150459"/>
                  <a:pt x="191803" y="141650"/>
                </a:cubicBezTo>
                <a:cubicBezTo>
                  <a:pt x="198297" y="88668"/>
                  <a:pt x="206398" y="22440"/>
                  <a:pt x="206398" y="22440"/>
                </a:cubicBezTo>
                <a:lnTo>
                  <a:pt x="225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666666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47;p35">
            <a:extLst>
              <a:ext uri="{FF2B5EF4-FFF2-40B4-BE49-F238E27FC236}">
                <a16:creationId xmlns:a16="http://schemas.microsoft.com/office/drawing/2014/main" id="{EA8B41A3-1897-4230-9D19-6507DFADFEBF}"/>
              </a:ext>
            </a:extLst>
          </p:cNvPr>
          <p:cNvSpPr txBox="1">
            <a:spLocks/>
          </p:cNvSpPr>
          <p:nvPr/>
        </p:nvSpPr>
        <p:spPr>
          <a:xfrm rot="477559">
            <a:off x="7086077" y="1749198"/>
            <a:ext cx="1154692" cy="52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Amatic SC"/>
              <a:buNone/>
              <a:defRPr sz="4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Adobe Gothic Std B"/>
              </a:rPr>
              <a:t>05</a:t>
            </a:r>
          </a:p>
        </p:txBody>
      </p:sp>
      <p:sp>
        <p:nvSpPr>
          <p:cNvPr id="52" name="Google Shape;759;p35">
            <a:extLst>
              <a:ext uri="{FF2B5EF4-FFF2-40B4-BE49-F238E27FC236}">
                <a16:creationId xmlns:a16="http://schemas.microsoft.com/office/drawing/2014/main" id="{551B48D7-94C9-4CFB-A656-8334FBD5B6AC}"/>
              </a:ext>
            </a:extLst>
          </p:cNvPr>
          <p:cNvSpPr/>
          <p:nvPr/>
        </p:nvSpPr>
        <p:spPr>
          <a:xfrm rot="3725222">
            <a:off x="7551603" y="1202003"/>
            <a:ext cx="495406" cy="497112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743;p35">
            <a:extLst>
              <a:ext uri="{FF2B5EF4-FFF2-40B4-BE49-F238E27FC236}">
                <a16:creationId xmlns:a16="http://schemas.microsoft.com/office/drawing/2014/main" id="{30AD681D-4A46-4F09-9435-5B1DFC191305}"/>
              </a:ext>
            </a:extLst>
          </p:cNvPr>
          <p:cNvSpPr txBox="1">
            <a:spLocks/>
          </p:cNvSpPr>
          <p:nvPr/>
        </p:nvSpPr>
        <p:spPr>
          <a:xfrm flipH="1">
            <a:off x="6687292" y="3253536"/>
            <a:ext cx="19522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0" indent="0"/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Programming With Lambdas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setter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18574785-D97A-47BD-B345-B59203325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1"/>
          <a:stretch/>
        </p:blipFill>
        <p:spPr>
          <a:xfrm>
            <a:off x="1417502" y="1944895"/>
            <a:ext cx="3971525" cy="23699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08FF13-0ED9-4158-9B5C-E680F983D983}"/>
              </a:ext>
            </a:extLst>
          </p:cNvPr>
          <p:cNvSpPr txBox="1"/>
          <p:nvPr/>
        </p:nvSpPr>
        <p:spPr>
          <a:xfrm>
            <a:off x="1757912" y="1443449"/>
            <a:ext cx="5899285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透過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setter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可以讓設定屬性值時經過自定義的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setter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箭號: 向左 14">
            <a:extLst>
              <a:ext uri="{FF2B5EF4-FFF2-40B4-BE49-F238E27FC236}">
                <a16:creationId xmlns:a16="http://schemas.microsoft.com/office/drawing/2014/main" id="{B8DF58E6-F2FD-4BB7-A611-F4D946F98B33}"/>
              </a:ext>
            </a:extLst>
          </p:cNvPr>
          <p:cNvSpPr/>
          <p:nvPr/>
        </p:nvSpPr>
        <p:spPr>
          <a:xfrm>
            <a:off x="4535748" y="2743213"/>
            <a:ext cx="538304" cy="231223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accent1">
                    <a:lumMod val="9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E50960-9EB6-4E37-8BEF-C5EC08655B76}"/>
              </a:ext>
            </a:extLst>
          </p:cNvPr>
          <p:cNvSpPr txBox="1"/>
          <p:nvPr/>
        </p:nvSpPr>
        <p:spPr>
          <a:xfrm>
            <a:off x="4955502" y="2486876"/>
            <a:ext cx="2376556" cy="707886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name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在設定值時刪掉多餘的空白</a:t>
            </a:r>
          </a:p>
        </p:txBody>
      </p:sp>
    </p:spTree>
    <p:extLst>
      <p:ext uri="{BB962C8B-B14F-4D97-AF65-F5344CB8AC3E}">
        <p14:creationId xmlns:p14="http://schemas.microsoft.com/office/powerpoint/2010/main" val="248891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Abstract class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DD02E40-AAA7-4B5B-993F-F9864EC1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30" y="1943983"/>
            <a:ext cx="5690670" cy="24945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0E14CF-83C2-405A-90EA-CA4697F7D18B}"/>
              </a:ext>
            </a:extLst>
          </p:cNvPr>
          <p:cNvSpPr txBox="1"/>
          <p:nvPr/>
        </p:nvSpPr>
        <p:spPr>
          <a:xfrm>
            <a:off x="1757913" y="1443449"/>
            <a:ext cx="4748396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將類別宣告成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來防止它被實例化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ABD6A4-E5C5-4B82-BC31-277FF45F1028}"/>
              </a:ext>
            </a:extLst>
          </p:cNvPr>
          <p:cNvSpPr txBox="1"/>
          <p:nvPr/>
        </p:nvSpPr>
        <p:spPr>
          <a:xfrm>
            <a:off x="4705273" y="3937320"/>
            <a:ext cx="2734052" cy="50783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例如</a:t>
            </a:r>
            <a:r>
              <a:rPr lang="en-US" altLang="zh-TW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</a:p>
          <a:p>
            <a:r>
              <a:rPr lang="zh-TW" altLang="en-US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我們無法指出</a:t>
            </a:r>
            <a:r>
              <a:rPr lang="en-US" altLang="zh-TW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Animal</a:t>
            </a:r>
            <a:r>
              <a:rPr lang="zh-TW" altLang="en-US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長怎樣、吃什麼、叫聲是什麼</a:t>
            </a:r>
          </a:p>
          <a:p>
            <a:r>
              <a:rPr lang="zh-TW" altLang="en-US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我們需要一個可供繼承與製作多型的</a:t>
            </a:r>
            <a:r>
              <a:rPr lang="en-US" altLang="zh-TW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Animal</a:t>
            </a:r>
            <a:r>
              <a:rPr lang="zh-TW" altLang="en-US" sz="9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類別</a:t>
            </a:r>
          </a:p>
        </p:txBody>
      </p:sp>
    </p:spTree>
    <p:extLst>
      <p:ext uri="{BB962C8B-B14F-4D97-AF65-F5344CB8AC3E}">
        <p14:creationId xmlns:p14="http://schemas.microsoft.com/office/powerpoint/2010/main" val="542877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8D3B31-EBC4-4BCC-BF4B-C5D6C54B14D3}"/>
              </a:ext>
            </a:extLst>
          </p:cNvPr>
          <p:cNvSpPr txBox="1"/>
          <p:nvPr/>
        </p:nvSpPr>
        <p:spPr>
          <a:xfrm>
            <a:off x="1757913" y="1443449"/>
            <a:ext cx="5430678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抽象類別不能直接被實例化，只能被類別繼承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ACF0C0-A224-41B8-A703-E1C0D90B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64" y="2429077"/>
            <a:ext cx="63826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6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A29580-64A4-48AD-B172-B986073DC577}"/>
              </a:ext>
            </a:extLst>
          </p:cNvPr>
          <p:cNvSpPr txBox="1"/>
          <p:nvPr/>
        </p:nvSpPr>
        <p:spPr>
          <a:xfrm>
            <a:off x="5266682" y="1723291"/>
            <a:ext cx="2705570" cy="156966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superclass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被標成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，就不需要將它宣告成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open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了</a:t>
            </a:r>
          </a:p>
          <a:p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狗跟貓這兩個類別，繼承 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Animal 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抽象類別，就各自實作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sound</a:t>
            </a:r>
            <a:r>
              <a:rPr lang="zh-TW" altLang="en-US" sz="16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抽象方法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0E56E6-C929-495E-8AFF-DDBD10B5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04" y="1607643"/>
            <a:ext cx="3282350" cy="26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4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135F6595-E59D-4E8D-911E-58DA9C112C9F}"/>
              </a:ext>
            </a:extLst>
          </p:cNvPr>
          <p:cNvSpPr txBox="1"/>
          <p:nvPr/>
        </p:nvSpPr>
        <p:spPr>
          <a:xfrm>
            <a:off x="1541432" y="2030305"/>
            <a:ext cx="6586688" cy="1938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抽象類別可以容納抽象與非抽象屬性及函式</a:t>
            </a:r>
          </a:p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抽樣類別也可能沒有抽象成員</a:t>
            </a:r>
          </a:p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當你將屬性或函式標成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時，也必須將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標為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</a:p>
          <a:p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即使你只在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中加入一個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屬性或函式，也必須將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標為</a:t>
            </a:r>
            <a:r>
              <a:rPr lang="en-US" altLang="zh-TW" sz="2000" dirty="0">
                <a:solidFill>
                  <a:schemeClr val="accent3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endParaRPr lang="zh-TW" altLang="en-US" sz="2000" dirty="0">
              <a:solidFill>
                <a:schemeClr val="accent3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517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ctrTitle"/>
          </p:nvPr>
        </p:nvSpPr>
        <p:spPr>
          <a:xfrm rot="162489">
            <a:off x="3518464" y="1109544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Objects</a:t>
            </a:r>
            <a:endParaRPr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2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477980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745506" y="2078962"/>
            <a:ext cx="4658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Object Declaration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Object Expression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Companion Object</a:t>
            </a:r>
          </a:p>
        </p:txBody>
      </p:sp>
    </p:spTree>
    <p:extLst>
      <p:ext uri="{BB962C8B-B14F-4D97-AF65-F5344CB8AC3E}">
        <p14:creationId xmlns:p14="http://schemas.microsoft.com/office/powerpoint/2010/main" val="260503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Declaration - ( 1 )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2" name="Google Shape;772;p36"/>
          <p:cNvSpPr/>
          <p:nvPr/>
        </p:nvSpPr>
        <p:spPr>
          <a:xfrm rot="548498">
            <a:off x="392295" y="798912"/>
            <a:ext cx="584283" cy="691203"/>
          </a:xfrm>
          <a:custGeom>
            <a:avLst/>
            <a:gdLst/>
            <a:ahLst/>
            <a:cxnLst/>
            <a:rect l="l" t="t" r="r" b="b"/>
            <a:pathLst>
              <a:path w="44204" h="52293" extrusionOk="0">
                <a:moveTo>
                  <a:pt x="35127" y="1"/>
                </a:moveTo>
                <a:cubicBezTo>
                  <a:pt x="34818" y="1"/>
                  <a:pt x="34509" y="20"/>
                  <a:pt x="34200" y="61"/>
                </a:cubicBezTo>
                <a:cubicBezTo>
                  <a:pt x="33328" y="119"/>
                  <a:pt x="32513" y="352"/>
                  <a:pt x="31699" y="643"/>
                </a:cubicBezTo>
                <a:cubicBezTo>
                  <a:pt x="31350" y="817"/>
                  <a:pt x="31001" y="992"/>
                  <a:pt x="30652" y="1166"/>
                </a:cubicBezTo>
                <a:lnTo>
                  <a:pt x="30129" y="1457"/>
                </a:lnTo>
                <a:lnTo>
                  <a:pt x="29721" y="1748"/>
                </a:lnTo>
                <a:cubicBezTo>
                  <a:pt x="29431" y="1922"/>
                  <a:pt x="29198" y="2155"/>
                  <a:pt x="28965" y="2329"/>
                </a:cubicBezTo>
                <a:lnTo>
                  <a:pt x="28733" y="2620"/>
                </a:lnTo>
                <a:lnTo>
                  <a:pt x="28500" y="2853"/>
                </a:lnTo>
                <a:lnTo>
                  <a:pt x="28093" y="3260"/>
                </a:lnTo>
                <a:lnTo>
                  <a:pt x="12738" y="22046"/>
                </a:lnTo>
                <a:lnTo>
                  <a:pt x="2618" y="34318"/>
                </a:lnTo>
                <a:lnTo>
                  <a:pt x="2153" y="34900"/>
                </a:lnTo>
                <a:lnTo>
                  <a:pt x="1920" y="35191"/>
                </a:lnTo>
                <a:lnTo>
                  <a:pt x="1687" y="35656"/>
                </a:lnTo>
                <a:cubicBezTo>
                  <a:pt x="1513" y="35947"/>
                  <a:pt x="1338" y="36238"/>
                  <a:pt x="1164" y="36587"/>
                </a:cubicBezTo>
                <a:lnTo>
                  <a:pt x="931" y="37168"/>
                </a:lnTo>
                <a:cubicBezTo>
                  <a:pt x="815" y="37401"/>
                  <a:pt x="757" y="37575"/>
                  <a:pt x="699" y="37808"/>
                </a:cubicBezTo>
                <a:cubicBezTo>
                  <a:pt x="175" y="39262"/>
                  <a:pt x="1" y="40832"/>
                  <a:pt x="175" y="42403"/>
                </a:cubicBezTo>
                <a:cubicBezTo>
                  <a:pt x="291" y="43450"/>
                  <a:pt x="524" y="44439"/>
                  <a:pt x="873" y="45427"/>
                </a:cubicBezTo>
                <a:cubicBezTo>
                  <a:pt x="1106" y="45893"/>
                  <a:pt x="1338" y="46300"/>
                  <a:pt x="1571" y="46765"/>
                </a:cubicBezTo>
                <a:lnTo>
                  <a:pt x="1920" y="47347"/>
                </a:lnTo>
                <a:cubicBezTo>
                  <a:pt x="2036" y="47521"/>
                  <a:pt x="2153" y="47696"/>
                  <a:pt x="2269" y="47870"/>
                </a:cubicBezTo>
                <a:cubicBezTo>
                  <a:pt x="2502" y="48161"/>
                  <a:pt x="2734" y="48452"/>
                  <a:pt x="3025" y="48684"/>
                </a:cubicBezTo>
                <a:lnTo>
                  <a:pt x="3316" y="49033"/>
                </a:lnTo>
                <a:lnTo>
                  <a:pt x="3607" y="49324"/>
                </a:lnTo>
                <a:lnTo>
                  <a:pt x="4188" y="49789"/>
                </a:lnTo>
                <a:lnTo>
                  <a:pt x="4770" y="50255"/>
                </a:lnTo>
                <a:lnTo>
                  <a:pt x="5061" y="50487"/>
                </a:lnTo>
                <a:lnTo>
                  <a:pt x="5468" y="50720"/>
                </a:lnTo>
                <a:cubicBezTo>
                  <a:pt x="5759" y="50894"/>
                  <a:pt x="6108" y="51069"/>
                  <a:pt x="6457" y="51243"/>
                </a:cubicBezTo>
                <a:lnTo>
                  <a:pt x="7038" y="51476"/>
                </a:lnTo>
                <a:lnTo>
                  <a:pt x="7620" y="51709"/>
                </a:lnTo>
                <a:cubicBezTo>
                  <a:pt x="8085" y="51883"/>
                  <a:pt x="8609" y="52000"/>
                  <a:pt x="9074" y="52116"/>
                </a:cubicBezTo>
                <a:cubicBezTo>
                  <a:pt x="9750" y="52229"/>
                  <a:pt x="10426" y="52293"/>
                  <a:pt x="11102" y="52293"/>
                </a:cubicBezTo>
                <a:cubicBezTo>
                  <a:pt x="11473" y="52293"/>
                  <a:pt x="11844" y="52273"/>
                  <a:pt x="12215" y="52232"/>
                </a:cubicBezTo>
                <a:cubicBezTo>
                  <a:pt x="13262" y="52116"/>
                  <a:pt x="14309" y="51883"/>
                  <a:pt x="15297" y="51534"/>
                </a:cubicBezTo>
                <a:cubicBezTo>
                  <a:pt x="15704" y="51302"/>
                  <a:pt x="16170" y="51127"/>
                  <a:pt x="16577" y="50894"/>
                </a:cubicBezTo>
                <a:lnTo>
                  <a:pt x="17158" y="50545"/>
                </a:lnTo>
                <a:lnTo>
                  <a:pt x="17682" y="50138"/>
                </a:lnTo>
                <a:cubicBezTo>
                  <a:pt x="17973" y="49906"/>
                  <a:pt x="18264" y="49673"/>
                  <a:pt x="18554" y="49440"/>
                </a:cubicBezTo>
                <a:lnTo>
                  <a:pt x="18671" y="49266"/>
                </a:lnTo>
                <a:lnTo>
                  <a:pt x="18671" y="45253"/>
                </a:lnTo>
                <a:lnTo>
                  <a:pt x="17566" y="46590"/>
                </a:lnTo>
                <a:lnTo>
                  <a:pt x="17217" y="46998"/>
                </a:lnTo>
                <a:cubicBezTo>
                  <a:pt x="17158" y="47056"/>
                  <a:pt x="17042" y="47172"/>
                  <a:pt x="16984" y="47230"/>
                </a:cubicBezTo>
                <a:cubicBezTo>
                  <a:pt x="16926" y="47288"/>
                  <a:pt x="16810" y="47405"/>
                  <a:pt x="16751" y="47463"/>
                </a:cubicBezTo>
                <a:cubicBezTo>
                  <a:pt x="16519" y="47637"/>
                  <a:pt x="16286" y="47812"/>
                  <a:pt x="16053" y="47986"/>
                </a:cubicBezTo>
                <a:lnTo>
                  <a:pt x="15704" y="48277"/>
                </a:lnTo>
                <a:lnTo>
                  <a:pt x="15239" y="48510"/>
                </a:lnTo>
                <a:cubicBezTo>
                  <a:pt x="14948" y="48742"/>
                  <a:pt x="14599" y="48859"/>
                  <a:pt x="14250" y="49033"/>
                </a:cubicBezTo>
                <a:cubicBezTo>
                  <a:pt x="13494" y="49324"/>
                  <a:pt x="12738" y="49499"/>
                  <a:pt x="11924" y="49615"/>
                </a:cubicBezTo>
                <a:cubicBezTo>
                  <a:pt x="11721" y="49630"/>
                  <a:pt x="11515" y="49638"/>
                  <a:pt x="11305" y="49638"/>
                </a:cubicBezTo>
                <a:cubicBezTo>
                  <a:pt x="10731" y="49638"/>
                  <a:pt x="10135" y="49584"/>
                  <a:pt x="9539" y="49499"/>
                </a:cubicBezTo>
                <a:cubicBezTo>
                  <a:pt x="9190" y="49382"/>
                  <a:pt x="8841" y="49324"/>
                  <a:pt x="8492" y="49208"/>
                </a:cubicBezTo>
                <a:lnTo>
                  <a:pt x="8027" y="49033"/>
                </a:lnTo>
                <a:lnTo>
                  <a:pt x="7562" y="48801"/>
                </a:lnTo>
                <a:cubicBezTo>
                  <a:pt x="7329" y="48684"/>
                  <a:pt x="7096" y="48568"/>
                  <a:pt x="6864" y="48452"/>
                </a:cubicBezTo>
                <a:lnTo>
                  <a:pt x="6515" y="48219"/>
                </a:lnTo>
                <a:lnTo>
                  <a:pt x="6282" y="48045"/>
                </a:lnTo>
                <a:lnTo>
                  <a:pt x="5875" y="47754"/>
                </a:lnTo>
                <a:lnTo>
                  <a:pt x="5410" y="47347"/>
                </a:lnTo>
                <a:lnTo>
                  <a:pt x="5235" y="47172"/>
                </a:lnTo>
                <a:lnTo>
                  <a:pt x="5003" y="46881"/>
                </a:lnTo>
                <a:cubicBezTo>
                  <a:pt x="4770" y="46707"/>
                  <a:pt x="4595" y="46474"/>
                  <a:pt x="4421" y="46242"/>
                </a:cubicBezTo>
                <a:cubicBezTo>
                  <a:pt x="4363" y="46125"/>
                  <a:pt x="4247" y="46009"/>
                  <a:pt x="4188" y="45893"/>
                </a:cubicBezTo>
                <a:lnTo>
                  <a:pt x="3898" y="45427"/>
                </a:lnTo>
                <a:cubicBezTo>
                  <a:pt x="3723" y="45078"/>
                  <a:pt x="3549" y="44787"/>
                  <a:pt x="3432" y="44439"/>
                </a:cubicBezTo>
                <a:cubicBezTo>
                  <a:pt x="2792" y="42926"/>
                  <a:pt x="2618" y="41298"/>
                  <a:pt x="2967" y="39727"/>
                </a:cubicBezTo>
                <a:cubicBezTo>
                  <a:pt x="3025" y="39378"/>
                  <a:pt x="3141" y="39029"/>
                  <a:pt x="3258" y="38680"/>
                </a:cubicBezTo>
                <a:cubicBezTo>
                  <a:pt x="3316" y="38506"/>
                  <a:pt x="3374" y="38332"/>
                  <a:pt x="3432" y="38157"/>
                </a:cubicBezTo>
                <a:cubicBezTo>
                  <a:pt x="3490" y="38041"/>
                  <a:pt x="3549" y="37866"/>
                  <a:pt x="3607" y="37750"/>
                </a:cubicBezTo>
                <a:cubicBezTo>
                  <a:pt x="3723" y="37517"/>
                  <a:pt x="3839" y="37226"/>
                  <a:pt x="4014" y="36994"/>
                </a:cubicBezTo>
                <a:cubicBezTo>
                  <a:pt x="4072" y="36936"/>
                  <a:pt x="4130" y="36819"/>
                  <a:pt x="4188" y="36703"/>
                </a:cubicBezTo>
                <a:lnTo>
                  <a:pt x="4363" y="36470"/>
                </a:lnTo>
                <a:lnTo>
                  <a:pt x="4712" y="36005"/>
                </a:lnTo>
                <a:lnTo>
                  <a:pt x="14774" y="23733"/>
                </a:lnTo>
                <a:lnTo>
                  <a:pt x="30187" y="5005"/>
                </a:lnTo>
                <a:lnTo>
                  <a:pt x="30478" y="4656"/>
                </a:lnTo>
                <a:lnTo>
                  <a:pt x="30594" y="4481"/>
                </a:lnTo>
                <a:lnTo>
                  <a:pt x="30827" y="4365"/>
                </a:lnTo>
                <a:cubicBezTo>
                  <a:pt x="30943" y="4191"/>
                  <a:pt x="31117" y="4074"/>
                  <a:pt x="31292" y="3958"/>
                </a:cubicBezTo>
                <a:lnTo>
                  <a:pt x="31583" y="3725"/>
                </a:lnTo>
                <a:lnTo>
                  <a:pt x="31932" y="3551"/>
                </a:lnTo>
                <a:cubicBezTo>
                  <a:pt x="32164" y="3435"/>
                  <a:pt x="32397" y="3260"/>
                  <a:pt x="32688" y="3144"/>
                </a:cubicBezTo>
                <a:cubicBezTo>
                  <a:pt x="33211" y="2969"/>
                  <a:pt x="33851" y="2795"/>
                  <a:pt x="34433" y="2737"/>
                </a:cubicBezTo>
                <a:cubicBezTo>
                  <a:pt x="34620" y="2720"/>
                  <a:pt x="34802" y="2713"/>
                  <a:pt x="34983" y="2713"/>
                </a:cubicBezTo>
                <a:cubicBezTo>
                  <a:pt x="35418" y="2713"/>
                  <a:pt x="35841" y="2754"/>
                  <a:pt x="36294" y="2795"/>
                </a:cubicBezTo>
                <a:cubicBezTo>
                  <a:pt x="36526" y="2853"/>
                  <a:pt x="36817" y="2969"/>
                  <a:pt x="37108" y="3027"/>
                </a:cubicBezTo>
                <a:lnTo>
                  <a:pt x="37457" y="3144"/>
                </a:lnTo>
                <a:lnTo>
                  <a:pt x="37806" y="3318"/>
                </a:lnTo>
                <a:cubicBezTo>
                  <a:pt x="37980" y="3435"/>
                  <a:pt x="38155" y="3493"/>
                  <a:pt x="38388" y="3609"/>
                </a:cubicBezTo>
                <a:lnTo>
                  <a:pt x="38620" y="3784"/>
                </a:lnTo>
                <a:lnTo>
                  <a:pt x="38795" y="3900"/>
                </a:lnTo>
                <a:lnTo>
                  <a:pt x="39144" y="4132"/>
                </a:lnTo>
                <a:lnTo>
                  <a:pt x="39435" y="4481"/>
                </a:lnTo>
                <a:lnTo>
                  <a:pt x="39609" y="4598"/>
                </a:lnTo>
                <a:lnTo>
                  <a:pt x="39783" y="4830"/>
                </a:lnTo>
                <a:cubicBezTo>
                  <a:pt x="39958" y="4947"/>
                  <a:pt x="40074" y="5121"/>
                  <a:pt x="40191" y="5296"/>
                </a:cubicBezTo>
                <a:lnTo>
                  <a:pt x="40423" y="5587"/>
                </a:lnTo>
                <a:lnTo>
                  <a:pt x="40598" y="5935"/>
                </a:lnTo>
                <a:cubicBezTo>
                  <a:pt x="40772" y="6168"/>
                  <a:pt x="40889" y="6401"/>
                  <a:pt x="41005" y="6633"/>
                </a:cubicBezTo>
                <a:cubicBezTo>
                  <a:pt x="41179" y="7215"/>
                  <a:pt x="41354" y="7855"/>
                  <a:pt x="41412" y="8436"/>
                </a:cubicBezTo>
                <a:cubicBezTo>
                  <a:pt x="41470" y="9076"/>
                  <a:pt x="41470" y="9658"/>
                  <a:pt x="41354" y="10298"/>
                </a:cubicBezTo>
                <a:cubicBezTo>
                  <a:pt x="41296" y="10530"/>
                  <a:pt x="41179" y="10821"/>
                  <a:pt x="41121" y="11112"/>
                </a:cubicBezTo>
                <a:lnTo>
                  <a:pt x="41005" y="11461"/>
                </a:lnTo>
                <a:lnTo>
                  <a:pt x="40830" y="11810"/>
                </a:lnTo>
                <a:cubicBezTo>
                  <a:pt x="40772" y="11984"/>
                  <a:pt x="40656" y="12159"/>
                  <a:pt x="40540" y="12333"/>
                </a:cubicBezTo>
                <a:lnTo>
                  <a:pt x="40423" y="12566"/>
                </a:lnTo>
                <a:lnTo>
                  <a:pt x="40249" y="12740"/>
                </a:lnTo>
                <a:lnTo>
                  <a:pt x="40016" y="13089"/>
                </a:lnTo>
                <a:lnTo>
                  <a:pt x="15763" y="42635"/>
                </a:lnTo>
                <a:lnTo>
                  <a:pt x="15588" y="42868"/>
                </a:lnTo>
                <a:cubicBezTo>
                  <a:pt x="15472" y="42926"/>
                  <a:pt x="15414" y="43043"/>
                  <a:pt x="15297" y="43101"/>
                </a:cubicBezTo>
                <a:cubicBezTo>
                  <a:pt x="15239" y="43217"/>
                  <a:pt x="15123" y="43275"/>
                  <a:pt x="15006" y="43392"/>
                </a:cubicBezTo>
                <a:cubicBezTo>
                  <a:pt x="14658" y="43566"/>
                  <a:pt x="14367" y="43799"/>
                  <a:pt x="14018" y="43915"/>
                </a:cubicBezTo>
                <a:cubicBezTo>
                  <a:pt x="13611" y="44090"/>
                  <a:pt x="13203" y="44148"/>
                  <a:pt x="12796" y="44206"/>
                </a:cubicBezTo>
                <a:cubicBezTo>
                  <a:pt x="12604" y="44230"/>
                  <a:pt x="12421" y="44244"/>
                  <a:pt x="12244" y="44244"/>
                </a:cubicBezTo>
                <a:cubicBezTo>
                  <a:pt x="11994" y="44244"/>
                  <a:pt x="11755" y="44216"/>
                  <a:pt x="11517" y="44148"/>
                </a:cubicBezTo>
                <a:cubicBezTo>
                  <a:pt x="11168" y="44090"/>
                  <a:pt x="10819" y="43973"/>
                  <a:pt x="10470" y="43799"/>
                </a:cubicBezTo>
                <a:cubicBezTo>
                  <a:pt x="10354" y="43741"/>
                  <a:pt x="10179" y="43682"/>
                  <a:pt x="10063" y="43624"/>
                </a:cubicBezTo>
                <a:cubicBezTo>
                  <a:pt x="9946" y="43566"/>
                  <a:pt x="9888" y="43508"/>
                  <a:pt x="9772" y="43392"/>
                </a:cubicBezTo>
                <a:lnTo>
                  <a:pt x="9597" y="43275"/>
                </a:lnTo>
                <a:lnTo>
                  <a:pt x="9365" y="43043"/>
                </a:lnTo>
                <a:cubicBezTo>
                  <a:pt x="9248" y="42984"/>
                  <a:pt x="9190" y="42868"/>
                  <a:pt x="9132" y="42810"/>
                </a:cubicBezTo>
                <a:cubicBezTo>
                  <a:pt x="9016" y="42694"/>
                  <a:pt x="8899" y="42577"/>
                  <a:pt x="8841" y="42461"/>
                </a:cubicBezTo>
                <a:cubicBezTo>
                  <a:pt x="8609" y="42170"/>
                  <a:pt x="8434" y="41821"/>
                  <a:pt x="8260" y="41472"/>
                </a:cubicBezTo>
                <a:cubicBezTo>
                  <a:pt x="8143" y="41123"/>
                  <a:pt x="8027" y="40658"/>
                  <a:pt x="7969" y="40251"/>
                </a:cubicBezTo>
                <a:cubicBezTo>
                  <a:pt x="7969" y="39844"/>
                  <a:pt x="7969" y="39437"/>
                  <a:pt x="8027" y="38971"/>
                </a:cubicBezTo>
                <a:cubicBezTo>
                  <a:pt x="8085" y="38622"/>
                  <a:pt x="8202" y="38273"/>
                  <a:pt x="8376" y="37924"/>
                </a:cubicBezTo>
                <a:cubicBezTo>
                  <a:pt x="8434" y="37808"/>
                  <a:pt x="8492" y="37692"/>
                  <a:pt x="8609" y="37575"/>
                </a:cubicBezTo>
                <a:cubicBezTo>
                  <a:pt x="8667" y="37459"/>
                  <a:pt x="8725" y="37343"/>
                  <a:pt x="8783" y="37285"/>
                </a:cubicBezTo>
                <a:lnTo>
                  <a:pt x="8958" y="36994"/>
                </a:lnTo>
                <a:lnTo>
                  <a:pt x="27395" y="14543"/>
                </a:lnTo>
                <a:cubicBezTo>
                  <a:pt x="27860" y="13962"/>
                  <a:pt x="27802" y="13148"/>
                  <a:pt x="27221" y="12682"/>
                </a:cubicBezTo>
                <a:lnTo>
                  <a:pt x="27162" y="12682"/>
                </a:lnTo>
                <a:cubicBezTo>
                  <a:pt x="26939" y="12483"/>
                  <a:pt x="26662" y="12391"/>
                  <a:pt x="26382" y="12391"/>
                </a:cubicBezTo>
                <a:cubicBezTo>
                  <a:pt x="26007" y="12391"/>
                  <a:pt x="25626" y="12557"/>
                  <a:pt x="25359" y="12857"/>
                </a:cubicBezTo>
                <a:lnTo>
                  <a:pt x="6864" y="35307"/>
                </a:lnTo>
                <a:lnTo>
                  <a:pt x="6573" y="35714"/>
                </a:lnTo>
                <a:cubicBezTo>
                  <a:pt x="6457" y="35831"/>
                  <a:pt x="6340" y="36005"/>
                  <a:pt x="6282" y="36180"/>
                </a:cubicBezTo>
                <a:cubicBezTo>
                  <a:pt x="6166" y="36354"/>
                  <a:pt x="6050" y="36587"/>
                  <a:pt x="5933" y="36819"/>
                </a:cubicBezTo>
                <a:cubicBezTo>
                  <a:pt x="5701" y="37343"/>
                  <a:pt x="5468" y="37866"/>
                  <a:pt x="5352" y="38506"/>
                </a:cubicBezTo>
                <a:cubicBezTo>
                  <a:pt x="5235" y="39146"/>
                  <a:pt x="5235" y="39844"/>
                  <a:pt x="5293" y="40542"/>
                </a:cubicBezTo>
                <a:cubicBezTo>
                  <a:pt x="5352" y="41181"/>
                  <a:pt x="5526" y="41879"/>
                  <a:pt x="5759" y="42519"/>
                </a:cubicBezTo>
                <a:cubicBezTo>
                  <a:pt x="5991" y="43043"/>
                  <a:pt x="6282" y="43566"/>
                  <a:pt x="6689" y="44031"/>
                </a:cubicBezTo>
                <a:cubicBezTo>
                  <a:pt x="6806" y="44264"/>
                  <a:pt x="6922" y="44439"/>
                  <a:pt x="7096" y="44613"/>
                </a:cubicBezTo>
                <a:cubicBezTo>
                  <a:pt x="7213" y="44729"/>
                  <a:pt x="7329" y="44846"/>
                  <a:pt x="7504" y="44962"/>
                </a:cubicBezTo>
                <a:lnTo>
                  <a:pt x="7853" y="45311"/>
                </a:lnTo>
                <a:lnTo>
                  <a:pt x="8202" y="45602"/>
                </a:lnTo>
                <a:cubicBezTo>
                  <a:pt x="8376" y="45718"/>
                  <a:pt x="8550" y="45776"/>
                  <a:pt x="8667" y="45893"/>
                </a:cubicBezTo>
                <a:cubicBezTo>
                  <a:pt x="8899" y="46009"/>
                  <a:pt x="9074" y="46125"/>
                  <a:pt x="9307" y="46242"/>
                </a:cubicBezTo>
                <a:cubicBezTo>
                  <a:pt x="9830" y="46474"/>
                  <a:pt x="10412" y="46649"/>
                  <a:pt x="10993" y="46765"/>
                </a:cubicBezTo>
                <a:cubicBezTo>
                  <a:pt x="11504" y="46850"/>
                  <a:pt x="11984" y="46904"/>
                  <a:pt x="12478" y="46904"/>
                </a:cubicBezTo>
                <a:cubicBezTo>
                  <a:pt x="12659" y="46904"/>
                  <a:pt x="12842" y="46897"/>
                  <a:pt x="13029" y="46881"/>
                </a:cubicBezTo>
                <a:cubicBezTo>
                  <a:pt x="13727" y="46823"/>
                  <a:pt x="14367" y="46649"/>
                  <a:pt x="15006" y="46416"/>
                </a:cubicBezTo>
                <a:cubicBezTo>
                  <a:pt x="15588" y="46183"/>
                  <a:pt x="16112" y="45893"/>
                  <a:pt x="16577" y="45544"/>
                </a:cubicBezTo>
                <a:cubicBezTo>
                  <a:pt x="16751" y="45369"/>
                  <a:pt x="16926" y="45253"/>
                  <a:pt x="17100" y="45078"/>
                </a:cubicBezTo>
                <a:cubicBezTo>
                  <a:pt x="17275" y="44962"/>
                  <a:pt x="17391" y="44846"/>
                  <a:pt x="17507" y="44671"/>
                </a:cubicBezTo>
                <a:lnTo>
                  <a:pt x="17856" y="44322"/>
                </a:lnTo>
                <a:lnTo>
                  <a:pt x="42110" y="14834"/>
                </a:lnTo>
                <a:lnTo>
                  <a:pt x="42459" y="14311"/>
                </a:lnTo>
                <a:lnTo>
                  <a:pt x="42633" y="14078"/>
                </a:lnTo>
                <a:lnTo>
                  <a:pt x="42866" y="13729"/>
                </a:lnTo>
                <a:cubicBezTo>
                  <a:pt x="42982" y="13497"/>
                  <a:pt x="43157" y="13206"/>
                  <a:pt x="43273" y="12915"/>
                </a:cubicBezTo>
                <a:cubicBezTo>
                  <a:pt x="43331" y="12799"/>
                  <a:pt x="43390" y="12624"/>
                  <a:pt x="43506" y="12450"/>
                </a:cubicBezTo>
                <a:lnTo>
                  <a:pt x="43680" y="11926"/>
                </a:lnTo>
                <a:cubicBezTo>
                  <a:pt x="43797" y="11577"/>
                  <a:pt x="43855" y="11228"/>
                  <a:pt x="43971" y="10763"/>
                </a:cubicBezTo>
                <a:cubicBezTo>
                  <a:pt x="44146" y="9890"/>
                  <a:pt x="44204" y="9018"/>
                  <a:pt x="44087" y="8204"/>
                </a:cubicBezTo>
                <a:cubicBezTo>
                  <a:pt x="44029" y="7331"/>
                  <a:pt x="43797" y="6459"/>
                  <a:pt x="43506" y="5645"/>
                </a:cubicBezTo>
                <a:cubicBezTo>
                  <a:pt x="43331" y="5296"/>
                  <a:pt x="43157" y="4947"/>
                  <a:pt x="42924" y="4598"/>
                </a:cubicBezTo>
                <a:lnTo>
                  <a:pt x="42692" y="4074"/>
                </a:lnTo>
                <a:cubicBezTo>
                  <a:pt x="42575" y="3958"/>
                  <a:pt x="42459" y="3784"/>
                  <a:pt x="42343" y="3667"/>
                </a:cubicBezTo>
                <a:cubicBezTo>
                  <a:pt x="42168" y="3435"/>
                  <a:pt x="41994" y="3202"/>
                  <a:pt x="41761" y="2969"/>
                </a:cubicBezTo>
                <a:lnTo>
                  <a:pt x="41587" y="2678"/>
                </a:lnTo>
                <a:lnTo>
                  <a:pt x="41354" y="2446"/>
                </a:lnTo>
                <a:lnTo>
                  <a:pt x="40830" y="2039"/>
                </a:lnTo>
                <a:lnTo>
                  <a:pt x="40365" y="1690"/>
                </a:lnTo>
                <a:lnTo>
                  <a:pt x="40132" y="1515"/>
                </a:lnTo>
                <a:lnTo>
                  <a:pt x="39783" y="1283"/>
                </a:lnTo>
                <a:cubicBezTo>
                  <a:pt x="39493" y="1166"/>
                  <a:pt x="39260" y="992"/>
                  <a:pt x="38969" y="875"/>
                </a:cubicBezTo>
                <a:lnTo>
                  <a:pt x="38504" y="643"/>
                </a:lnTo>
                <a:lnTo>
                  <a:pt x="37980" y="468"/>
                </a:lnTo>
                <a:cubicBezTo>
                  <a:pt x="37632" y="352"/>
                  <a:pt x="37224" y="294"/>
                  <a:pt x="36817" y="177"/>
                </a:cubicBezTo>
                <a:cubicBezTo>
                  <a:pt x="36254" y="65"/>
                  <a:pt x="35690" y="1"/>
                  <a:pt x="351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783F04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240BFE-C124-40D6-B887-341AA4DB5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" t="23063" r="55913" b="1647"/>
          <a:stretch/>
        </p:blipFill>
        <p:spPr>
          <a:xfrm>
            <a:off x="1483525" y="1559430"/>
            <a:ext cx="3544682" cy="26717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5D3907-D951-4B27-8388-6B6FBCBF4F43}"/>
              </a:ext>
            </a:extLst>
          </p:cNvPr>
          <p:cNvSpPr txBox="1"/>
          <p:nvPr/>
        </p:nvSpPr>
        <p:spPr>
          <a:xfrm>
            <a:off x="5273029" y="2271899"/>
            <a:ext cx="2776739" cy="1323439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 declaration 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能自動實例化，不需要用一個</a:t>
            </a:r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Constructor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來讓它初始化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Declaration - ( 2 )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BAC1DD5-3594-4164-B720-793E1A70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" t="23753" r="55534" b="563"/>
          <a:stretch/>
        </p:blipFill>
        <p:spPr>
          <a:xfrm>
            <a:off x="1446470" y="1731110"/>
            <a:ext cx="3291991" cy="24884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B9C70BE-816C-4D91-8D60-F3BE80976893}"/>
              </a:ext>
            </a:extLst>
          </p:cNvPr>
          <p:cNvSpPr txBox="1"/>
          <p:nvPr/>
        </p:nvSpPr>
        <p:spPr>
          <a:xfrm>
            <a:off x="4832651" y="2558699"/>
            <a:ext cx="3124337" cy="1015663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如果想要在</a:t>
            </a:r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初始化時做一些事，則在</a:t>
            </a:r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裡面加上一個</a:t>
            </a:r>
            <a:r>
              <a:rPr lang="en-US" altLang="zh-TW" sz="2000" b="1" dirty="0" err="1">
                <a:solidFill>
                  <a:srgbClr val="FFC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init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區塊</a:t>
            </a:r>
          </a:p>
        </p:txBody>
      </p:sp>
    </p:spTree>
    <p:extLst>
      <p:ext uri="{BB962C8B-B14F-4D97-AF65-F5344CB8AC3E}">
        <p14:creationId xmlns:p14="http://schemas.microsoft.com/office/powerpoint/2010/main" val="238970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Declaration - ( 3 )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A527F46B-510A-4F1F-AC38-84B5CA16C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" t="24772" r="53647" b="973"/>
          <a:stretch/>
        </p:blipFill>
        <p:spPr>
          <a:xfrm>
            <a:off x="1735215" y="1475740"/>
            <a:ext cx="2814300" cy="28766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65111EA-09A2-4988-9B1B-28C9156D2024}"/>
              </a:ext>
            </a:extLst>
          </p:cNvPr>
          <p:cNvSpPr txBox="1"/>
          <p:nvPr/>
        </p:nvSpPr>
        <p:spPr>
          <a:xfrm>
            <a:off x="4896980" y="2635660"/>
            <a:ext cx="3106494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呼叫了兩次</a:t>
            </a:r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hello(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也只會進到</a:t>
            </a:r>
            <a:r>
              <a:rPr lang="en-US" altLang="zh-TW" sz="2000" dirty="0" err="1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init</a:t>
            </a:r>
            <a:r>
              <a:rPr lang="zh-TW" altLang="en-US" sz="20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一次</a:t>
            </a:r>
          </a:p>
        </p:txBody>
      </p:sp>
    </p:spTree>
    <p:extLst>
      <p:ext uri="{BB962C8B-B14F-4D97-AF65-F5344CB8AC3E}">
        <p14:creationId xmlns:p14="http://schemas.microsoft.com/office/powerpoint/2010/main" val="87631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35"/>
          <p:cNvGrpSpPr/>
          <p:nvPr/>
        </p:nvGrpSpPr>
        <p:grpSpPr>
          <a:xfrm rot="-3913">
            <a:off x="917799" y="1426181"/>
            <a:ext cx="1306006" cy="1370026"/>
            <a:chOff x="1626000" y="605300"/>
            <a:chExt cx="4068375" cy="4132125"/>
          </a:xfrm>
        </p:grpSpPr>
        <p:sp>
          <p:nvSpPr>
            <p:cNvPr id="737" name="Google Shape;737;p35"/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666666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DABD71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35"/>
          <p:cNvSpPr txBox="1">
            <a:spLocks noGrp="1"/>
          </p:cNvSpPr>
          <p:nvPr>
            <p:ph type="title" idx="9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TABLE OF CONTENTS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5" name="Google Shape;745;p35"/>
          <p:cNvSpPr/>
          <p:nvPr/>
        </p:nvSpPr>
        <p:spPr>
          <a:xfrm>
            <a:off x="2526098" y="1504050"/>
            <a:ext cx="1306006" cy="1310068"/>
          </a:xfrm>
          <a:custGeom>
            <a:avLst/>
            <a:gdLst/>
            <a:ahLst/>
            <a:cxnLst/>
            <a:rect l="l" t="t" r="r" b="b"/>
            <a:pathLst>
              <a:path w="206399" h="207041" extrusionOk="0">
                <a:moveTo>
                  <a:pt x="153" y="183716"/>
                </a:moveTo>
                <a:lnTo>
                  <a:pt x="153" y="183716"/>
                </a:lnTo>
                <a:cubicBezTo>
                  <a:pt x="63" y="183826"/>
                  <a:pt x="12" y="183898"/>
                  <a:pt x="2" y="183898"/>
                </a:cubicBezTo>
                <a:cubicBezTo>
                  <a:pt x="1" y="183898"/>
                  <a:pt x="0" y="183897"/>
                  <a:pt x="0" y="183895"/>
                </a:cubicBezTo>
                <a:lnTo>
                  <a:pt x="0" y="183895"/>
                </a:lnTo>
                <a:cubicBezTo>
                  <a:pt x="0" y="184228"/>
                  <a:pt x="11" y="184381"/>
                  <a:pt x="31" y="184381"/>
                </a:cubicBezTo>
                <a:cubicBezTo>
                  <a:pt x="57" y="184381"/>
                  <a:pt x="98" y="184143"/>
                  <a:pt x="153" y="183716"/>
                </a:cubicBezTo>
                <a:close/>
                <a:moveTo>
                  <a:pt x="22505" y="0"/>
                </a:moveTo>
                <a:lnTo>
                  <a:pt x="9130" y="109565"/>
                </a:lnTo>
                <a:cubicBezTo>
                  <a:pt x="9130" y="109565"/>
                  <a:pt x="7652" y="121461"/>
                  <a:pt x="5915" y="135735"/>
                </a:cubicBezTo>
                <a:cubicBezTo>
                  <a:pt x="5015" y="142872"/>
                  <a:pt x="4115" y="150588"/>
                  <a:pt x="3215" y="157725"/>
                </a:cubicBezTo>
                <a:cubicBezTo>
                  <a:pt x="2315" y="165634"/>
                  <a:pt x="1543" y="169363"/>
                  <a:pt x="964" y="176179"/>
                </a:cubicBezTo>
                <a:cubicBezTo>
                  <a:pt x="603" y="179471"/>
                  <a:pt x="317" y="182437"/>
                  <a:pt x="153" y="183716"/>
                </a:cubicBezTo>
                <a:lnTo>
                  <a:pt x="153" y="183716"/>
                </a:lnTo>
                <a:cubicBezTo>
                  <a:pt x="442" y="183362"/>
                  <a:pt x="1131" y="182616"/>
                  <a:pt x="2154" y="182616"/>
                </a:cubicBezTo>
                <a:cubicBezTo>
                  <a:pt x="2956" y="182616"/>
                  <a:pt x="3963" y="183074"/>
                  <a:pt x="5144" y="184538"/>
                </a:cubicBezTo>
                <a:cubicBezTo>
                  <a:pt x="8313" y="185916"/>
                  <a:pt x="11679" y="186604"/>
                  <a:pt x="15077" y="186604"/>
                </a:cubicBezTo>
                <a:cubicBezTo>
                  <a:pt x="16437" y="186604"/>
                  <a:pt x="17802" y="186494"/>
                  <a:pt x="19161" y="186274"/>
                </a:cubicBezTo>
                <a:cubicBezTo>
                  <a:pt x="21112" y="186359"/>
                  <a:pt x="23118" y="190219"/>
                  <a:pt x="25291" y="190219"/>
                </a:cubicBezTo>
                <a:cubicBezTo>
                  <a:pt x="26413" y="190219"/>
                  <a:pt x="27580" y="189190"/>
                  <a:pt x="28806" y="186081"/>
                </a:cubicBezTo>
                <a:cubicBezTo>
                  <a:pt x="30346" y="189368"/>
                  <a:pt x="31968" y="190296"/>
                  <a:pt x="33647" y="190296"/>
                </a:cubicBezTo>
                <a:cubicBezTo>
                  <a:pt x="35612" y="190296"/>
                  <a:pt x="37656" y="189024"/>
                  <a:pt x="39737" y="188781"/>
                </a:cubicBezTo>
                <a:cubicBezTo>
                  <a:pt x="40139" y="188654"/>
                  <a:pt x="40542" y="188599"/>
                  <a:pt x="40948" y="188599"/>
                </a:cubicBezTo>
                <a:cubicBezTo>
                  <a:pt x="43648" y="188599"/>
                  <a:pt x="46418" y="191059"/>
                  <a:pt x="49299" y="191059"/>
                </a:cubicBezTo>
                <a:cubicBezTo>
                  <a:pt x="50131" y="191059"/>
                  <a:pt x="50973" y="190854"/>
                  <a:pt x="51825" y="190325"/>
                </a:cubicBezTo>
                <a:cubicBezTo>
                  <a:pt x="53234" y="187842"/>
                  <a:pt x="54637" y="186964"/>
                  <a:pt x="56039" y="186964"/>
                </a:cubicBezTo>
                <a:cubicBezTo>
                  <a:pt x="58923" y="186964"/>
                  <a:pt x="61807" y="190679"/>
                  <a:pt x="64749" y="191804"/>
                </a:cubicBezTo>
                <a:cubicBezTo>
                  <a:pt x="67758" y="193131"/>
                  <a:pt x="70828" y="194245"/>
                  <a:pt x="73937" y="194245"/>
                </a:cubicBezTo>
                <a:cubicBezTo>
                  <a:pt x="75346" y="194245"/>
                  <a:pt x="76764" y="194017"/>
                  <a:pt x="78187" y="193475"/>
                </a:cubicBezTo>
                <a:cubicBezTo>
                  <a:pt x="80502" y="193797"/>
                  <a:pt x="82752" y="194247"/>
                  <a:pt x="85067" y="194568"/>
                </a:cubicBezTo>
                <a:cubicBezTo>
                  <a:pt x="85478" y="193968"/>
                  <a:pt x="85881" y="193735"/>
                  <a:pt x="86280" y="193735"/>
                </a:cubicBezTo>
                <a:cubicBezTo>
                  <a:pt x="87674" y="193735"/>
                  <a:pt x="89007" y="196593"/>
                  <a:pt x="90391" y="196593"/>
                </a:cubicBezTo>
                <a:cubicBezTo>
                  <a:pt x="90901" y="196593"/>
                  <a:pt x="91418" y="196206"/>
                  <a:pt x="91947" y="195147"/>
                </a:cubicBezTo>
                <a:cubicBezTo>
                  <a:pt x="92620" y="194452"/>
                  <a:pt x="93285" y="194181"/>
                  <a:pt x="93946" y="194181"/>
                </a:cubicBezTo>
                <a:cubicBezTo>
                  <a:pt x="96286" y="194181"/>
                  <a:pt x="98564" y="197585"/>
                  <a:pt x="100895" y="197585"/>
                </a:cubicBezTo>
                <a:cubicBezTo>
                  <a:pt x="101740" y="197585"/>
                  <a:pt x="102592" y="197137"/>
                  <a:pt x="103456" y="195919"/>
                </a:cubicBezTo>
                <a:cubicBezTo>
                  <a:pt x="107250" y="196690"/>
                  <a:pt x="111044" y="196176"/>
                  <a:pt x="114709" y="197912"/>
                </a:cubicBezTo>
                <a:cubicBezTo>
                  <a:pt x="117229" y="196738"/>
                  <a:pt x="119730" y="195972"/>
                  <a:pt x="122183" y="195972"/>
                </a:cubicBezTo>
                <a:cubicBezTo>
                  <a:pt x="124299" y="195972"/>
                  <a:pt x="126379" y="196542"/>
                  <a:pt x="128404" y="197912"/>
                </a:cubicBezTo>
                <a:cubicBezTo>
                  <a:pt x="128438" y="197911"/>
                  <a:pt x="128471" y="197911"/>
                  <a:pt x="128504" y="197911"/>
                </a:cubicBezTo>
                <a:cubicBezTo>
                  <a:pt x="132488" y="197911"/>
                  <a:pt x="136271" y="201286"/>
                  <a:pt x="139942" y="201286"/>
                </a:cubicBezTo>
                <a:cubicBezTo>
                  <a:pt x="140384" y="201286"/>
                  <a:pt x="140825" y="201237"/>
                  <a:pt x="141264" y="201127"/>
                </a:cubicBezTo>
                <a:cubicBezTo>
                  <a:pt x="143416" y="202371"/>
                  <a:pt x="145516" y="202842"/>
                  <a:pt x="147563" y="202842"/>
                </a:cubicBezTo>
                <a:cubicBezTo>
                  <a:pt x="149429" y="202842"/>
                  <a:pt x="151252" y="202450"/>
                  <a:pt x="153031" y="201898"/>
                </a:cubicBezTo>
                <a:cubicBezTo>
                  <a:pt x="154564" y="204854"/>
                  <a:pt x="156098" y="205742"/>
                  <a:pt x="157605" y="205742"/>
                </a:cubicBezTo>
                <a:cubicBezTo>
                  <a:pt x="159574" y="205742"/>
                  <a:pt x="161498" y="204228"/>
                  <a:pt x="163318" y="203827"/>
                </a:cubicBezTo>
                <a:cubicBezTo>
                  <a:pt x="163639" y="203913"/>
                  <a:pt x="163958" y="203948"/>
                  <a:pt x="164273" y="203948"/>
                </a:cubicBezTo>
                <a:cubicBezTo>
                  <a:pt x="165934" y="203948"/>
                  <a:pt x="167517" y="202957"/>
                  <a:pt x="169002" y="202957"/>
                </a:cubicBezTo>
                <a:cubicBezTo>
                  <a:pt x="170005" y="202957"/>
                  <a:pt x="170963" y="203408"/>
                  <a:pt x="171870" y="204920"/>
                </a:cubicBezTo>
                <a:cubicBezTo>
                  <a:pt x="172837" y="203446"/>
                  <a:pt x="173740" y="202898"/>
                  <a:pt x="174587" y="202898"/>
                </a:cubicBezTo>
                <a:cubicBezTo>
                  <a:pt x="175992" y="202898"/>
                  <a:pt x="177241" y="204408"/>
                  <a:pt x="178364" y="205692"/>
                </a:cubicBezTo>
                <a:cubicBezTo>
                  <a:pt x="179447" y="206716"/>
                  <a:pt x="180385" y="207040"/>
                  <a:pt x="181165" y="207040"/>
                </a:cubicBezTo>
                <a:cubicBezTo>
                  <a:pt x="182518" y="207040"/>
                  <a:pt x="183397" y="206066"/>
                  <a:pt x="183736" y="206066"/>
                </a:cubicBezTo>
                <a:cubicBezTo>
                  <a:pt x="183841" y="206066"/>
                  <a:pt x="183894" y="206158"/>
                  <a:pt x="183894" y="206399"/>
                </a:cubicBezTo>
                <a:cubicBezTo>
                  <a:pt x="184023" y="204663"/>
                  <a:pt x="184215" y="202927"/>
                  <a:pt x="184537" y="201255"/>
                </a:cubicBezTo>
                <a:cubicBezTo>
                  <a:pt x="184545" y="201268"/>
                  <a:pt x="184553" y="201274"/>
                  <a:pt x="184561" y="201274"/>
                </a:cubicBezTo>
                <a:cubicBezTo>
                  <a:pt x="184893" y="201274"/>
                  <a:pt x="185583" y="191565"/>
                  <a:pt x="186273" y="187238"/>
                </a:cubicBezTo>
                <a:cubicBezTo>
                  <a:pt x="186980" y="181194"/>
                  <a:pt x="187752" y="178365"/>
                  <a:pt x="188781" y="166663"/>
                </a:cubicBezTo>
                <a:cubicBezTo>
                  <a:pt x="189681" y="158947"/>
                  <a:pt x="190710" y="150459"/>
                  <a:pt x="191803" y="141650"/>
                </a:cubicBezTo>
                <a:cubicBezTo>
                  <a:pt x="198297" y="88668"/>
                  <a:pt x="206398" y="22440"/>
                  <a:pt x="206398" y="22440"/>
                </a:cubicBezTo>
                <a:lnTo>
                  <a:pt x="225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666666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7"/>
          </p:nvPr>
        </p:nvSpPr>
        <p:spPr>
          <a:xfrm rot="477559">
            <a:off x="2606654" y="1890424"/>
            <a:ext cx="1157726" cy="505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obe Gothic Std B"/>
              </a:rPr>
              <a:t>07</a:t>
            </a:r>
            <a:endParaRPr dirty="0">
              <a:latin typeface="Adobe Gothic Std B"/>
            </a:endParaRPr>
          </a:p>
        </p:txBody>
      </p:sp>
      <p:grpSp>
        <p:nvGrpSpPr>
          <p:cNvPr id="748" name="Google Shape;748;p35"/>
          <p:cNvGrpSpPr/>
          <p:nvPr/>
        </p:nvGrpSpPr>
        <p:grpSpPr>
          <a:xfrm rot="-557282" flipH="1">
            <a:off x="3994569" y="1516104"/>
            <a:ext cx="1304756" cy="1343759"/>
            <a:chOff x="1626000" y="605300"/>
            <a:chExt cx="4068375" cy="4132125"/>
          </a:xfrm>
        </p:grpSpPr>
        <p:sp>
          <p:nvSpPr>
            <p:cNvPr id="749" name="Google Shape;749;p35"/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CF8890">
                <a:alpha val="5923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5"/>
          <p:cNvSpPr txBox="1">
            <a:spLocks noGrp="1"/>
          </p:cNvSpPr>
          <p:nvPr>
            <p:ph type="title"/>
          </p:nvPr>
        </p:nvSpPr>
        <p:spPr>
          <a:xfrm flipH="1">
            <a:off x="4095598" y="1901972"/>
            <a:ext cx="1104243" cy="538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>
                <a:latin typeface="Adobe Gothic Std B"/>
              </a:rPr>
              <a:t>08</a:t>
            </a:r>
            <a:endParaRPr dirty="0">
              <a:latin typeface="Adobe Gothic Std B"/>
            </a:endParaRPr>
          </a:p>
        </p:txBody>
      </p:sp>
      <p:sp>
        <p:nvSpPr>
          <p:cNvPr id="752" name="Google Shape;752;p35"/>
          <p:cNvSpPr txBox="1">
            <a:spLocks noGrp="1"/>
          </p:cNvSpPr>
          <p:nvPr>
            <p:ph type="title" idx="8"/>
          </p:nvPr>
        </p:nvSpPr>
        <p:spPr>
          <a:xfrm rot="-498617">
            <a:off x="1095441" y="1799874"/>
            <a:ext cx="986002" cy="548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obe Gothic Std B"/>
              </a:rPr>
              <a:t>06</a:t>
            </a:r>
            <a:endParaRPr dirty="0">
              <a:latin typeface="Adobe Gothic Std B"/>
            </a:endParaRPr>
          </a:p>
        </p:txBody>
      </p:sp>
      <p:grpSp>
        <p:nvGrpSpPr>
          <p:cNvPr id="753" name="Google Shape;753;p35"/>
          <p:cNvGrpSpPr/>
          <p:nvPr/>
        </p:nvGrpSpPr>
        <p:grpSpPr>
          <a:xfrm>
            <a:off x="1886843" y="1251488"/>
            <a:ext cx="325192" cy="405606"/>
            <a:chOff x="2279900" y="1356008"/>
            <a:chExt cx="355973" cy="427192"/>
          </a:xfrm>
        </p:grpSpPr>
        <p:sp>
          <p:nvSpPr>
            <p:cNvPr id="754" name="Google Shape;754;p3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3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756" name="Google Shape;756;p3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9" name="Google Shape;759;p35"/>
          <p:cNvSpPr/>
          <p:nvPr/>
        </p:nvSpPr>
        <p:spPr>
          <a:xfrm rot="3725222">
            <a:off x="3115265" y="1312434"/>
            <a:ext cx="476584" cy="498417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5"/>
          <p:cNvGrpSpPr/>
          <p:nvPr/>
        </p:nvGrpSpPr>
        <p:grpSpPr>
          <a:xfrm flipH="1">
            <a:off x="4370011" y="1366301"/>
            <a:ext cx="324968" cy="397904"/>
            <a:chOff x="2279900" y="1356008"/>
            <a:chExt cx="355973" cy="427192"/>
          </a:xfrm>
        </p:grpSpPr>
        <p:sp>
          <p:nvSpPr>
            <p:cNvPr id="761" name="Google Shape;761;p3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3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763" name="Google Shape;763;p3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" dist="9525" dir="6480000" algn="bl" rotWithShape="0">
                  <a:srgbClr val="999999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736;p35">
            <a:extLst>
              <a:ext uri="{FF2B5EF4-FFF2-40B4-BE49-F238E27FC236}">
                <a16:creationId xmlns:a16="http://schemas.microsoft.com/office/drawing/2014/main" id="{D3899BFB-585F-41F2-90D3-67654E940C76}"/>
              </a:ext>
            </a:extLst>
          </p:cNvPr>
          <p:cNvGrpSpPr/>
          <p:nvPr/>
        </p:nvGrpSpPr>
        <p:grpSpPr>
          <a:xfrm rot="-3913">
            <a:off x="5449604" y="1476368"/>
            <a:ext cx="1301066" cy="1333698"/>
            <a:chOff x="1626000" y="605300"/>
            <a:chExt cx="4068375" cy="4132125"/>
          </a:xfrm>
        </p:grpSpPr>
        <p:sp>
          <p:nvSpPr>
            <p:cNvPr id="39" name="Google Shape;737;p35">
              <a:extLst>
                <a:ext uri="{FF2B5EF4-FFF2-40B4-BE49-F238E27FC236}">
                  <a16:creationId xmlns:a16="http://schemas.microsoft.com/office/drawing/2014/main" id="{E23951FA-7543-41F6-9A49-D735335AD394}"/>
                </a:ext>
              </a:extLst>
            </p:cNvPr>
            <p:cNvSpPr/>
            <p:nvPr/>
          </p:nvSpPr>
          <p:spPr>
            <a:xfrm>
              <a:off x="1626000" y="605300"/>
              <a:ext cx="4068375" cy="4132125"/>
            </a:xfrm>
            <a:custGeom>
              <a:avLst/>
              <a:gdLst/>
              <a:ahLst/>
              <a:cxnLst/>
              <a:rect l="l" t="t" r="r" b="b"/>
              <a:pathLst>
                <a:path w="162735" h="165285" extrusionOk="0">
                  <a:moveTo>
                    <a:pt x="145650" y="0"/>
                  </a:moveTo>
                  <a:lnTo>
                    <a:pt x="0" y="19635"/>
                  </a:lnTo>
                  <a:lnTo>
                    <a:pt x="19583" y="165284"/>
                  </a:lnTo>
                  <a:lnTo>
                    <a:pt x="136368" y="149526"/>
                  </a:lnTo>
                  <a:lnTo>
                    <a:pt x="162734" y="126985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666666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8;p35">
              <a:extLst>
                <a:ext uri="{FF2B5EF4-FFF2-40B4-BE49-F238E27FC236}">
                  <a16:creationId xmlns:a16="http://schemas.microsoft.com/office/drawing/2014/main" id="{9D625E70-2E35-4B3E-97EC-1D50E2266704}"/>
                </a:ext>
              </a:extLst>
            </p:cNvPr>
            <p:cNvSpPr/>
            <p:nvPr/>
          </p:nvSpPr>
          <p:spPr>
            <a:xfrm>
              <a:off x="5036475" y="3767150"/>
              <a:ext cx="657900" cy="576300"/>
            </a:xfrm>
            <a:custGeom>
              <a:avLst/>
              <a:gdLst/>
              <a:ahLst/>
              <a:cxnLst/>
              <a:rect l="l" t="t" r="r" b="b"/>
              <a:pathLst>
                <a:path w="26316" h="23052" extrusionOk="0">
                  <a:moveTo>
                    <a:pt x="16626" y="10965"/>
                  </a:moveTo>
                  <a:cubicBezTo>
                    <a:pt x="24377" y="3010"/>
                    <a:pt x="26315" y="511"/>
                    <a:pt x="26315" y="511"/>
                  </a:cubicBezTo>
                  <a:cubicBezTo>
                    <a:pt x="26315" y="511"/>
                    <a:pt x="20756" y="3469"/>
                    <a:pt x="10812" y="1"/>
                  </a:cubicBezTo>
                  <a:cubicBezTo>
                    <a:pt x="10812" y="1"/>
                    <a:pt x="8823" y="16728"/>
                    <a:pt x="0" y="23052"/>
                  </a:cubicBezTo>
                  <a:cubicBezTo>
                    <a:pt x="6120" y="19941"/>
                    <a:pt x="11730" y="15861"/>
                    <a:pt x="16626" y="10965"/>
                  </a:cubicBezTo>
                  <a:close/>
                </a:path>
              </a:pathLst>
            </a:custGeom>
            <a:solidFill>
              <a:srgbClr val="DABD71"/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2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752;p35">
            <a:extLst>
              <a:ext uri="{FF2B5EF4-FFF2-40B4-BE49-F238E27FC236}">
                <a16:creationId xmlns:a16="http://schemas.microsoft.com/office/drawing/2014/main" id="{08D533C6-4A1F-43E1-9BE1-25D90807ED4F}"/>
              </a:ext>
            </a:extLst>
          </p:cNvPr>
          <p:cNvSpPr txBox="1">
            <a:spLocks/>
          </p:cNvSpPr>
          <p:nvPr/>
        </p:nvSpPr>
        <p:spPr>
          <a:xfrm rot="-498617">
            <a:off x="5628296" y="1828471"/>
            <a:ext cx="982272" cy="5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Amatic SC"/>
              <a:buNone/>
              <a:defRPr sz="4500" b="0" i="0" u="none" strike="noStrike" cap="none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Adobe Gothic Std B"/>
              </a:rPr>
              <a:t>09</a:t>
            </a:r>
          </a:p>
        </p:txBody>
      </p:sp>
      <p:grpSp>
        <p:nvGrpSpPr>
          <p:cNvPr id="42" name="Google Shape;753;p35">
            <a:extLst>
              <a:ext uri="{FF2B5EF4-FFF2-40B4-BE49-F238E27FC236}">
                <a16:creationId xmlns:a16="http://schemas.microsoft.com/office/drawing/2014/main" id="{11B62CD6-4AA5-4D7F-B61E-7EFF6DB5F683}"/>
              </a:ext>
            </a:extLst>
          </p:cNvPr>
          <p:cNvGrpSpPr/>
          <p:nvPr/>
        </p:nvGrpSpPr>
        <p:grpSpPr>
          <a:xfrm>
            <a:off x="6418626" y="1276098"/>
            <a:ext cx="323961" cy="394851"/>
            <a:chOff x="2279900" y="1356008"/>
            <a:chExt cx="355973" cy="427192"/>
          </a:xfrm>
        </p:grpSpPr>
        <p:sp>
          <p:nvSpPr>
            <p:cNvPr id="43" name="Google Shape;754;p35">
              <a:extLst>
                <a:ext uri="{FF2B5EF4-FFF2-40B4-BE49-F238E27FC236}">
                  <a16:creationId xmlns:a16="http://schemas.microsoft.com/office/drawing/2014/main" id="{8CBFE218-A1C9-4208-AA77-FE5D41402ACC}"/>
                </a:ext>
              </a:extLst>
            </p:cNvPr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9AE66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755;p35">
              <a:extLst>
                <a:ext uri="{FF2B5EF4-FFF2-40B4-BE49-F238E27FC236}">
                  <a16:creationId xmlns:a16="http://schemas.microsoft.com/office/drawing/2014/main" id="{2156774B-7DCB-4AE0-9176-8E0DFD3A8DAD}"/>
                </a:ext>
              </a:extLst>
            </p:cNvPr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45" name="Google Shape;756;p35">
                <a:extLst>
                  <a:ext uri="{FF2B5EF4-FFF2-40B4-BE49-F238E27FC236}">
                    <a16:creationId xmlns:a16="http://schemas.microsoft.com/office/drawing/2014/main" id="{E91B1A59-6907-4BAF-B4A9-AB7F81AFCC5C}"/>
                  </a:ext>
                </a:extLst>
              </p:cNvPr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57;p35">
                <a:extLst>
                  <a:ext uri="{FF2B5EF4-FFF2-40B4-BE49-F238E27FC236}">
                    <a16:creationId xmlns:a16="http://schemas.microsoft.com/office/drawing/2014/main" id="{93E04257-3D26-454C-8FC8-2CB23D55FAA6}"/>
                  </a:ext>
                </a:extLst>
              </p:cNvPr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58;p35">
                <a:extLst>
                  <a:ext uri="{FF2B5EF4-FFF2-40B4-BE49-F238E27FC236}">
                    <a16:creationId xmlns:a16="http://schemas.microsoft.com/office/drawing/2014/main" id="{29D39F39-888F-4057-B2C5-E9E29243718B}"/>
                  </a:ext>
                </a:extLst>
              </p:cNvPr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745;p35">
            <a:extLst>
              <a:ext uri="{FF2B5EF4-FFF2-40B4-BE49-F238E27FC236}">
                <a16:creationId xmlns:a16="http://schemas.microsoft.com/office/drawing/2014/main" id="{1C6487CD-A01E-492F-9786-D1FAA945C2BF}"/>
              </a:ext>
            </a:extLst>
          </p:cNvPr>
          <p:cNvSpPr/>
          <p:nvPr/>
        </p:nvSpPr>
        <p:spPr>
          <a:xfrm>
            <a:off x="6992698" y="1458499"/>
            <a:ext cx="1302585" cy="1361808"/>
          </a:xfrm>
          <a:custGeom>
            <a:avLst/>
            <a:gdLst/>
            <a:ahLst/>
            <a:cxnLst/>
            <a:rect l="l" t="t" r="r" b="b"/>
            <a:pathLst>
              <a:path w="206399" h="207041" extrusionOk="0">
                <a:moveTo>
                  <a:pt x="153" y="183716"/>
                </a:moveTo>
                <a:lnTo>
                  <a:pt x="153" y="183716"/>
                </a:lnTo>
                <a:cubicBezTo>
                  <a:pt x="63" y="183826"/>
                  <a:pt x="12" y="183898"/>
                  <a:pt x="2" y="183898"/>
                </a:cubicBezTo>
                <a:cubicBezTo>
                  <a:pt x="1" y="183898"/>
                  <a:pt x="0" y="183897"/>
                  <a:pt x="0" y="183895"/>
                </a:cubicBezTo>
                <a:lnTo>
                  <a:pt x="0" y="183895"/>
                </a:lnTo>
                <a:cubicBezTo>
                  <a:pt x="0" y="184228"/>
                  <a:pt x="11" y="184381"/>
                  <a:pt x="31" y="184381"/>
                </a:cubicBezTo>
                <a:cubicBezTo>
                  <a:pt x="57" y="184381"/>
                  <a:pt x="98" y="184143"/>
                  <a:pt x="153" y="183716"/>
                </a:cubicBezTo>
                <a:close/>
                <a:moveTo>
                  <a:pt x="22505" y="0"/>
                </a:moveTo>
                <a:lnTo>
                  <a:pt x="9130" y="109565"/>
                </a:lnTo>
                <a:cubicBezTo>
                  <a:pt x="9130" y="109565"/>
                  <a:pt x="7652" y="121461"/>
                  <a:pt x="5915" y="135735"/>
                </a:cubicBezTo>
                <a:cubicBezTo>
                  <a:pt x="5015" y="142872"/>
                  <a:pt x="4115" y="150588"/>
                  <a:pt x="3215" y="157725"/>
                </a:cubicBezTo>
                <a:cubicBezTo>
                  <a:pt x="2315" y="165634"/>
                  <a:pt x="1543" y="169363"/>
                  <a:pt x="964" y="176179"/>
                </a:cubicBezTo>
                <a:cubicBezTo>
                  <a:pt x="603" y="179471"/>
                  <a:pt x="317" y="182437"/>
                  <a:pt x="153" y="183716"/>
                </a:cubicBezTo>
                <a:lnTo>
                  <a:pt x="153" y="183716"/>
                </a:lnTo>
                <a:cubicBezTo>
                  <a:pt x="442" y="183362"/>
                  <a:pt x="1131" y="182616"/>
                  <a:pt x="2154" y="182616"/>
                </a:cubicBezTo>
                <a:cubicBezTo>
                  <a:pt x="2956" y="182616"/>
                  <a:pt x="3963" y="183074"/>
                  <a:pt x="5144" y="184538"/>
                </a:cubicBezTo>
                <a:cubicBezTo>
                  <a:pt x="8313" y="185916"/>
                  <a:pt x="11679" y="186604"/>
                  <a:pt x="15077" y="186604"/>
                </a:cubicBezTo>
                <a:cubicBezTo>
                  <a:pt x="16437" y="186604"/>
                  <a:pt x="17802" y="186494"/>
                  <a:pt x="19161" y="186274"/>
                </a:cubicBezTo>
                <a:cubicBezTo>
                  <a:pt x="21112" y="186359"/>
                  <a:pt x="23118" y="190219"/>
                  <a:pt x="25291" y="190219"/>
                </a:cubicBezTo>
                <a:cubicBezTo>
                  <a:pt x="26413" y="190219"/>
                  <a:pt x="27580" y="189190"/>
                  <a:pt x="28806" y="186081"/>
                </a:cubicBezTo>
                <a:cubicBezTo>
                  <a:pt x="30346" y="189368"/>
                  <a:pt x="31968" y="190296"/>
                  <a:pt x="33647" y="190296"/>
                </a:cubicBezTo>
                <a:cubicBezTo>
                  <a:pt x="35612" y="190296"/>
                  <a:pt x="37656" y="189024"/>
                  <a:pt x="39737" y="188781"/>
                </a:cubicBezTo>
                <a:cubicBezTo>
                  <a:pt x="40139" y="188654"/>
                  <a:pt x="40542" y="188599"/>
                  <a:pt x="40948" y="188599"/>
                </a:cubicBezTo>
                <a:cubicBezTo>
                  <a:pt x="43648" y="188599"/>
                  <a:pt x="46418" y="191059"/>
                  <a:pt x="49299" y="191059"/>
                </a:cubicBezTo>
                <a:cubicBezTo>
                  <a:pt x="50131" y="191059"/>
                  <a:pt x="50973" y="190854"/>
                  <a:pt x="51825" y="190325"/>
                </a:cubicBezTo>
                <a:cubicBezTo>
                  <a:pt x="53234" y="187842"/>
                  <a:pt x="54637" y="186964"/>
                  <a:pt x="56039" y="186964"/>
                </a:cubicBezTo>
                <a:cubicBezTo>
                  <a:pt x="58923" y="186964"/>
                  <a:pt x="61807" y="190679"/>
                  <a:pt x="64749" y="191804"/>
                </a:cubicBezTo>
                <a:cubicBezTo>
                  <a:pt x="67758" y="193131"/>
                  <a:pt x="70828" y="194245"/>
                  <a:pt x="73937" y="194245"/>
                </a:cubicBezTo>
                <a:cubicBezTo>
                  <a:pt x="75346" y="194245"/>
                  <a:pt x="76764" y="194017"/>
                  <a:pt x="78187" y="193475"/>
                </a:cubicBezTo>
                <a:cubicBezTo>
                  <a:pt x="80502" y="193797"/>
                  <a:pt x="82752" y="194247"/>
                  <a:pt x="85067" y="194568"/>
                </a:cubicBezTo>
                <a:cubicBezTo>
                  <a:pt x="85478" y="193968"/>
                  <a:pt x="85881" y="193735"/>
                  <a:pt x="86280" y="193735"/>
                </a:cubicBezTo>
                <a:cubicBezTo>
                  <a:pt x="87674" y="193735"/>
                  <a:pt x="89007" y="196593"/>
                  <a:pt x="90391" y="196593"/>
                </a:cubicBezTo>
                <a:cubicBezTo>
                  <a:pt x="90901" y="196593"/>
                  <a:pt x="91418" y="196206"/>
                  <a:pt x="91947" y="195147"/>
                </a:cubicBezTo>
                <a:cubicBezTo>
                  <a:pt x="92620" y="194452"/>
                  <a:pt x="93285" y="194181"/>
                  <a:pt x="93946" y="194181"/>
                </a:cubicBezTo>
                <a:cubicBezTo>
                  <a:pt x="96286" y="194181"/>
                  <a:pt x="98564" y="197585"/>
                  <a:pt x="100895" y="197585"/>
                </a:cubicBezTo>
                <a:cubicBezTo>
                  <a:pt x="101740" y="197585"/>
                  <a:pt x="102592" y="197137"/>
                  <a:pt x="103456" y="195919"/>
                </a:cubicBezTo>
                <a:cubicBezTo>
                  <a:pt x="107250" y="196690"/>
                  <a:pt x="111044" y="196176"/>
                  <a:pt x="114709" y="197912"/>
                </a:cubicBezTo>
                <a:cubicBezTo>
                  <a:pt x="117229" y="196738"/>
                  <a:pt x="119730" y="195972"/>
                  <a:pt x="122183" y="195972"/>
                </a:cubicBezTo>
                <a:cubicBezTo>
                  <a:pt x="124299" y="195972"/>
                  <a:pt x="126379" y="196542"/>
                  <a:pt x="128404" y="197912"/>
                </a:cubicBezTo>
                <a:cubicBezTo>
                  <a:pt x="128438" y="197911"/>
                  <a:pt x="128471" y="197911"/>
                  <a:pt x="128504" y="197911"/>
                </a:cubicBezTo>
                <a:cubicBezTo>
                  <a:pt x="132488" y="197911"/>
                  <a:pt x="136271" y="201286"/>
                  <a:pt x="139942" y="201286"/>
                </a:cubicBezTo>
                <a:cubicBezTo>
                  <a:pt x="140384" y="201286"/>
                  <a:pt x="140825" y="201237"/>
                  <a:pt x="141264" y="201127"/>
                </a:cubicBezTo>
                <a:cubicBezTo>
                  <a:pt x="143416" y="202371"/>
                  <a:pt x="145516" y="202842"/>
                  <a:pt x="147563" y="202842"/>
                </a:cubicBezTo>
                <a:cubicBezTo>
                  <a:pt x="149429" y="202842"/>
                  <a:pt x="151252" y="202450"/>
                  <a:pt x="153031" y="201898"/>
                </a:cubicBezTo>
                <a:cubicBezTo>
                  <a:pt x="154564" y="204854"/>
                  <a:pt x="156098" y="205742"/>
                  <a:pt x="157605" y="205742"/>
                </a:cubicBezTo>
                <a:cubicBezTo>
                  <a:pt x="159574" y="205742"/>
                  <a:pt x="161498" y="204228"/>
                  <a:pt x="163318" y="203827"/>
                </a:cubicBezTo>
                <a:cubicBezTo>
                  <a:pt x="163639" y="203913"/>
                  <a:pt x="163958" y="203948"/>
                  <a:pt x="164273" y="203948"/>
                </a:cubicBezTo>
                <a:cubicBezTo>
                  <a:pt x="165934" y="203948"/>
                  <a:pt x="167517" y="202957"/>
                  <a:pt x="169002" y="202957"/>
                </a:cubicBezTo>
                <a:cubicBezTo>
                  <a:pt x="170005" y="202957"/>
                  <a:pt x="170963" y="203408"/>
                  <a:pt x="171870" y="204920"/>
                </a:cubicBezTo>
                <a:cubicBezTo>
                  <a:pt x="172837" y="203446"/>
                  <a:pt x="173740" y="202898"/>
                  <a:pt x="174587" y="202898"/>
                </a:cubicBezTo>
                <a:cubicBezTo>
                  <a:pt x="175992" y="202898"/>
                  <a:pt x="177241" y="204408"/>
                  <a:pt x="178364" y="205692"/>
                </a:cubicBezTo>
                <a:cubicBezTo>
                  <a:pt x="179447" y="206716"/>
                  <a:pt x="180385" y="207040"/>
                  <a:pt x="181165" y="207040"/>
                </a:cubicBezTo>
                <a:cubicBezTo>
                  <a:pt x="182518" y="207040"/>
                  <a:pt x="183397" y="206066"/>
                  <a:pt x="183736" y="206066"/>
                </a:cubicBezTo>
                <a:cubicBezTo>
                  <a:pt x="183841" y="206066"/>
                  <a:pt x="183894" y="206158"/>
                  <a:pt x="183894" y="206399"/>
                </a:cubicBezTo>
                <a:cubicBezTo>
                  <a:pt x="184023" y="204663"/>
                  <a:pt x="184215" y="202927"/>
                  <a:pt x="184537" y="201255"/>
                </a:cubicBezTo>
                <a:cubicBezTo>
                  <a:pt x="184545" y="201268"/>
                  <a:pt x="184553" y="201274"/>
                  <a:pt x="184561" y="201274"/>
                </a:cubicBezTo>
                <a:cubicBezTo>
                  <a:pt x="184893" y="201274"/>
                  <a:pt x="185583" y="191565"/>
                  <a:pt x="186273" y="187238"/>
                </a:cubicBezTo>
                <a:cubicBezTo>
                  <a:pt x="186980" y="181194"/>
                  <a:pt x="187752" y="178365"/>
                  <a:pt x="188781" y="166663"/>
                </a:cubicBezTo>
                <a:cubicBezTo>
                  <a:pt x="189681" y="158947"/>
                  <a:pt x="190710" y="150459"/>
                  <a:pt x="191803" y="141650"/>
                </a:cubicBezTo>
                <a:cubicBezTo>
                  <a:pt x="198297" y="88668"/>
                  <a:pt x="206398" y="22440"/>
                  <a:pt x="206398" y="22440"/>
                </a:cubicBezTo>
                <a:lnTo>
                  <a:pt x="225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666666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47;p35">
            <a:extLst>
              <a:ext uri="{FF2B5EF4-FFF2-40B4-BE49-F238E27FC236}">
                <a16:creationId xmlns:a16="http://schemas.microsoft.com/office/drawing/2014/main" id="{EA8B41A3-1897-4230-9D19-6507DFADFEBF}"/>
              </a:ext>
            </a:extLst>
          </p:cNvPr>
          <p:cNvSpPr txBox="1">
            <a:spLocks/>
          </p:cNvSpPr>
          <p:nvPr/>
        </p:nvSpPr>
        <p:spPr>
          <a:xfrm rot="477559">
            <a:off x="7086077" y="1749198"/>
            <a:ext cx="1154692" cy="52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Amatic SC"/>
              <a:buNone/>
              <a:defRPr sz="4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1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Adobe Gothic Std B"/>
              </a:rPr>
              <a:t>10</a:t>
            </a:r>
          </a:p>
        </p:txBody>
      </p:sp>
      <p:sp>
        <p:nvSpPr>
          <p:cNvPr id="52" name="Google Shape;759;p35">
            <a:extLst>
              <a:ext uri="{FF2B5EF4-FFF2-40B4-BE49-F238E27FC236}">
                <a16:creationId xmlns:a16="http://schemas.microsoft.com/office/drawing/2014/main" id="{551B48D7-94C9-4CFB-A656-8334FBD5B6AC}"/>
              </a:ext>
            </a:extLst>
          </p:cNvPr>
          <p:cNvSpPr/>
          <p:nvPr/>
        </p:nvSpPr>
        <p:spPr>
          <a:xfrm rot="3725222">
            <a:off x="7551603" y="1202003"/>
            <a:ext cx="495406" cy="497112"/>
          </a:xfrm>
          <a:custGeom>
            <a:avLst/>
            <a:gdLst/>
            <a:ahLst/>
            <a:cxnLst/>
            <a:rect l="l" t="t" r="r" b="b"/>
            <a:pathLst>
              <a:path w="17398" h="18195" extrusionOk="0">
                <a:moveTo>
                  <a:pt x="12217" y="0"/>
                </a:moveTo>
                <a:lnTo>
                  <a:pt x="1" y="13239"/>
                </a:lnTo>
                <a:lnTo>
                  <a:pt x="35" y="13360"/>
                </a:lnTo>
                <a:lnTo>
                  <a:pt x="122" y="13551"/>
                </a:lnTo>
                <a:lnTo>
                  <a:pt x="312" y="13620"/>
                </a:lnTo>
                <a:lnTo>
                  <a:pt x="503" y="13672"/>
                </a:lnTo>
                <a:lnTo>
                  <a:pt x="572" y="13863"/>
                </a:lnTo>
                <a:lnTo>
                  <a:pt x="642" y="14053"/>
                </a:lnTo>
                <a:lnTo>
                  <a:pt x="832" y="14123"/>
                </a:lnTo>
                <a:lnTo>
                  <a:pt x="1023" y="14175"/>
                </a:lnTo>
                <a:lnTo>
                  <a:pt x="1092" y="14365"/>
                </a:lnTo>
                <a:lnTo>
                  <a:pt x="1162" y="14556"/>
                </a:lnTo>
                <a:lnTo>
                  <a:pt x="1179" y="14573"/>
                </a:lnTo>
                <a:lnTo>
                  <a:pt x="1352" y="14625"/>
                </a:lnTo>
                <a:lnTo>
                  <a:pt x="1543" y="14694"/>
                </a:lnTo>
                <a:lnTo>
                  <a:pt x="1612" y="14868"/>
                </a:lnTo>
                <a:lnTo>
                  <a:pt x="1681" y="15058"/>
                </a:lnTo>
                <a:lnTo>
                  <a:pt x="1699" y="15058"/>
                </a:lnTo>
                <a:lnTo>
                  <a:pt x="1699" y="15076"/>
                </a:lnTo>
                <a:lnTo>
                  <a:pt x="1889" y="15128"/>
                </a:lnTo>
                <a:lnTo>
                  <a:pt x="2063" y="15197"/>
                </a:lnTo>
                <a:lnTo>
                  <a:pt x="2149" y="15388"/>
                </a:lnTo>
                <a:lnTo>
                  <a:pt x="2219" y="15561"/>
                </a:lnTo>
                <a:lnTo>
                  <a:pt x="2219" y="15578"/>
                </a:lnTo>
                <a:lnTo>
                  <a:pt x="2409" y="15630"/>
                </a:lnTo>
                <a:lnTo>
                  <a:pt x="2600" y="15700"/>
                </a:lnTo>
                <a:lnTo>
                  <a:pt x="2669" y="15890"/>
                </a:lnTo>
                <a:lnTo>
                  <a:pt x="2738" y="16081"/>
                </a:lnTo>
                <a:lnTo>
                  <a:pt x="2756" y="16081"/>
                </a:lnTo>
                <a:lnTo>
                  <a:pt x="2929" y="16150"/>
                </a:lnTo>
                <a:lnTo>
                  <a:pt x="3120" y="16202"/>
                </a:lnTo>
                <a:lnTo>
                  <a:pt x="3189" y="16393"/>
                </a:lnTo>
                <a:lnTo>
                  <a:pt x="3258" y="16583"/>
                </a:lnTo>
                <a:lnTo>
                  <a:pt x="3276" y="16583"/>
                </a:lnTo>
                <a:lnTo>
                  <a:pt x="3449" y="16653"/>
                </a:lnTo>
                <a:lnTo>
                  <a:pt x="3639" y="16705"/>
                </a:lnTo>
                <a:lnTo>
                  <a:pt x="3709" y="16895"/>
                </a:lnTo>
                <a:lnTo>
                  <a:pt x="3778" y="17086"/>
                </a:lnTo>
                <a:lnTo>
                  <a:pt x="3795" y="17086"/>
                </a:lnTo>
                <a:lnTo>
                  <a:pt x="3986" y="17155"/>
                </a:lnTo>
                <a:lnTo>
                  <a:pt x="4159" y="17207"/>
                </a:lnTo>
                <a:lnTo>
                  <a:pt x="4246" y="17398"/>
                </a:lnTo>
                <a:lnTo>
                  <a:pt x="4315" y="17588"/>
                </a:lnTo>
                <a:lnTo>
                  <a:pt x="4315" y="17606"/>
                </a:lnTo>
                <a:lnTo>
                  <a:pt x="4506" y="17658"/>
                </a:lnTo>
                <a:lnTo>
                  <a:pt x="4696" y="17727"/>
                </a:lnTo>
                <a:lnTo>
                  <a:pt x="4766" y="17900"/>
                </a:lnTo>
                <a:lnTo>
                  <a:pt x="4835" y="18091"/>
                </a:lnTo>
                <a:lnTo>
                  <a:pt x="4852" y="18108"/>
                </a:lnTo>
                <a:lnTo>
                  <a:pt x="5026" y="18160"/>
                </a:lnTo>
                <a:lnTo>
                  <a:pt x="5130" y="18195"/>
                </a:lnTo>
                <a:lnTo>
                  <a:pt x="5199" y="18125"/>
                </a:lnTo>
                <a:lnTo>
                  <a:pt x="17398" y="4956"/>
                </a:lnTo>
                <a:lnTo>
                  <a:pt x="17381" y="4869"/>
                </a:lnTo>
                <a:lnTo>
                  <a:pt x="17311" y="4696"/>
                </a:lnTo>
                <a:lnTo>
                  <a:pt x="17294" y="4679"/>
                </a:lnTo>
                <a:lnTo>
                  <a:pt x="17103" y="4609"/>
                </a:lnTo>
                <a:lnTo>
                  <a:pt x="16930" y="4557"/>
                </a:lnTo>
                <a:lnTo>
                  <a:pt x="16861" y="4367"/>
                </a:lnTo>
                <a:lnTo>
                  <a:pt x="16774" y="4176"/>
                </a:lnTo>
                <a:lnTo>
                  <a:pt x="16584" y="4107"/>
                </a:lnTo>
                <a:lnTo>
                  <a:pt x="16393" y="4055"/>
                </a:lnTo>
                <a:lnTo>
                  <a:pt x="16324" y="3864"/>
                </a:lnTo>
                <a:lnTo>
                  <a:pt x="16254" y="3674"/>
                </a:lnTo>
                <a:lnTo>
                  <a:pt x="16237" y="3674"/>
                </a:lnTo>
                <a:lnTo>
                  <a:pt x="16064" y="3604"/>
                </a:lnTo>
                <a:lnTo>
                  <a:pt x="15873" y="3552"/>
                </a:lnTo>
                <a:lnTo>
                  <a:pt x="15804" y="3362"/>
                </a:lnTo>
                <a:lnTo>
                  <a:pt x="15735" y="3171"/>
                </a:lnTo>
                <a:lnTo>
                  <a:pt x="15717" y="3154"/>
                </a:lnTo>
                <a:lnTo>
                  <a:pt x="15544" y="3102"/>
                </a:lnTo>
                <a:lnTo>
                  <a:pt x="15353" y="3033"/>
                </a:lnTo>
                <a:lnTo>
                  <a:pt x="15284" y="2859"/>
                </a:lnTo>
                <a:lnTo>
                  <a:pt x="15215" y="2669"/>
                </a:lnTo>
                <a:lnTo>
                  <a:pt x="15197" y="2651"/>
                </a:lnTo>
                <a:lnTo>
                  <a:pt x="15007" y="2599"/>
                </a:lnTo>
                <a:lnTo>
                  <a:pt x="14833" y="2530"/>
                </a:lnTo>
                <a:lnTo>
                  <a:pt x="14747" y="2339"/>
                </a:lnTo>
                <a:lnTo>
                  <a:pt x="14677" y="2166"/>
                </a:lnTo>
                <a:lnTo>
                  <a:pt x="14677" y="2149"/>
                </a:lnTo>
                <a:lnTo>
                  <a:pt x="14487" y="2097"/>
                </a:lnTo>
                <a:lnTo>
                  <a:pt x="14296" y="2028"/>
                </a:lnTo>
                <a:lnTo>
                  <a:pt x="14227" y="1837"/>
                </a:lnTo>
                <a:lnTo>
                  <a:pt x="14158" y="1646"/>
                </a:lnTo>
                <a:lnTo>
                  <a:pt x="14140" y="1646"/>
                </a:lnTo>
                <a:lnTo>
                  <a:pt x="13967" y="1577"/>
                </a:lnTo>
                <a:lnTo>
                  <a:pt x="13776" y="1525"/>
                </a:lnTo>
                <a:lnTo>
                  <a:pt x="13707" y="1334"/>
                </a:lnTo>
                <a:lnTo>
                  <a:pt x="13638" y="1144"/>
                </a:lnTo>
                <a:lnTo>
                  <a:pt x="13620" y="1144"/>
                </a:lnTo>
                <a:lnTo>
                  <a:pt x="13447" y="1075"/>
                </a:lnTo>
                <a:lnTo>
                  <a:pt x="13257" y="1023"/>
                </a:lnTo>
                <a:lnTo>
                  <a:pt x="13187" y="832"/>
                </a:lnTo>
                <a:lnTo>
                  <a:pt x="13101" y="641"/>
                </a:lnTo>
                <a:lnTo>
                  <a:pt x="12910" y="572"/>
                </a:lnTo>
                <a:lnTo>
                  <a:pt x="12737" y="503"/>
                </a:lnTo>
                <a:lnTo>
                  <a:pt x="12650" y="329"/>
                </a:lnTo>
                <a:lnTo>
                  <a:pt x="12581" y="139"/>
                </a:lnTo>
                <a:lnTo>
                  <a:pt x="12581" y="121"/>
                </a:lnTo>
                <a:lnTo>
                  <a:pt x="12390" y="69"/>
                </a:lnTo>
                <a:lnTo>
                  <a:pt x="12217" y="0"/>
                </a:lnTo>
                <a:close/>
              </a:path>
            </a:pathLst>
          </a:custGeom>
          <a:solidFill>
            <a:srgbClr val="F1FAFF">
              <a:alpha val="67600"/>
            </a:srgbClr>
          </a:solidFill>
          <a:ln>
            <a:noFill/>
          </a:ln>
          <a:effectLst>
            <a:outerShdw blurRad="42863" dist="9525" dir="5400000" algn="bl" rotWithShape="0">
              <a:srgbClr val="783F04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44;p35">
            <a:extLst>
              <a:ext uri="{FF2B5EF4-FFF2-40B4-BE49-F238E27FC236}">
                <a16:creationId xmlns:a16="http://schemas.microsoft.com/office/drawing/2014/main" id="{F7ED459C-3D80-4124-A383-C008535A0169}"/>
              </a:ext>
            </a:extLst>
          </p:cNvPr>
          <p:cNvSpPr txBox="1">
            <a:spLocks/>
          </p:cNvSpPr>
          <p:nvPr/>
        </p:nvSpPr>
        <p:spPr>
          <a:xfrm>
            <a:off x="2221323" y="3019076"/>
            <a:ext cx="179192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0" indent="0"/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</a:t>
            </a:r>
          </a:p>
        </p:txBody>
      </p:sp>
      <p:sp>
        <p:nvSpPr>
          <p:cNvPr id="54" name="Google Shape;746;p35">
            <a:extLst>
              <a:ext uri="{FF2B5EF4-FFF2-40B4-BE49-F238E27FC236}">
                <a16:creationId xmlns:a16="http://schemas.microsoft.com/office/drawing/2014/main" id="{56BFB414-5D37-4CBF-BAC7-E514D762EDC6}"/>
              </a:ext>
            </a:extLst>
          </p:cNvPr>
          <p:cNvSpPr txBox="1">
            <a:spLocks/>
          </p:cNvSpPr>
          <p:nvPr/>
        </p:nvSpPr>
        <p:spPr>
          <a:xfrm flipH="1">
            <a:off x="783172" y="3001908"/>
            <a:ext cx="16536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0" indent="0"/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Kotlin Type System</a:t>
            </a:r>
          </a:p>
        </p:txBody>
      </p:sp>
      <p:sp>
        <p:nvSpPr>
          <p:cNvPr id="55" name="Google Shape;744;p35">
            <a:extLst>
              <a:ext uri="{FF2B5EF4-FFF2-40B4-BE49-F238E27FC236}">
                <a16:creationId xmlns:a16="http://schemas.microsoft.com/office/drawing/2014/main" id="{048C5552-AD12-4DBC-83CC-9376DBDAACA8}"/>
              </a:ext>
            </a:extLst>
          </p:cNvPr>
          <p:cNvSpPr txBox="1">
            <a:spLocks/>
          </p:cNvSpPr>
          <p:nvPr/>
        </p:nvSpPr>
        <p:spPr>
          <a:xfrm>
            <a:off x="3793783" y="3013563"/>
            <a:ext cx="185360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0" indent="0"/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Programming</a:t>
            </a:r>
          </a:p>
        </p:txBody>
      </p:sp>
      <p:sp>
        <p:nvSpPr>
          <p:cNvPr id="56" name="副標題 4">
            <a:extLst>
              <a:ext uri="{FF2B5EF4-FFF2-40B4-BE49-F238E27FC236}">
                <a16:creationId xmlns:a16="http://schemas.microsoft.com/office/drawing/2014/main" id="{9894004F-6849-443B-8B2E-703CEFAAD835}"/>
              </a:ext>
            </a:extLst>
          </p:cNvPr>
          <p:cNvSpPr txBox="1">
            <a:spLocks/>
          </p:cNvSpPr>
          <p:nvPr/>
        </p:nvSpPr>
        <p:spPr>
          <a:xfrm flipH="1">
            <a:off x="5352955" y="2900147"/>
            <a:ext cx="155759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副標題 4">
            <a:extLst>
              <a:ext uri="{FF2B5EF4-FFF2-40B4-BE49-F238E27FC236}">
                <a16:creationId xmlns:a16="http://schemas.microsoft.com/office/drawing/2014/main" id="{5CEA1262-7D96-467E-A5EF-106E97203D99}"/>
              </a:ext>
            </a:extLst>
          </p:cNvPr>
          <p:cNvSpPr txBox="1">
            <a:spLocks/>
          </p:cNvSpPr>
          <p:nvPr/>
        </p:nvSpPr>
        <p:spPr>
          <a:xfrm flipH="1">
            <a:off x="6803237" y="2900147"/>
            <a:ext cx="155759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14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 sz="1200" b="0" i="0" u="none" strike="noStrike" cap="none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398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Expression – ( 1 )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6B1B801-013D-4A7B-B788-1D7080713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84" r="4130"/>
          <a:stretch/>
        </p:blipFill>
        <p:spPr>
          <a:xfrm>
            <a:off x="1468777" y="1842257"/>
            <a:ext cx="6351964" cy="177674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A303E8-1A1E-49AD-8002-F5025FF14535}"/>
              </a:ext>
            </a:extLst>
          </p:cNvPr>
          <p:cNvSpPr txBox="1"/>
          <p:nvPr/>
        </p:nvSpPr>
        <p:spPr>
          <a:xfrm>
            <a:off x="1899148" y="1441301"/>
            <a:ext cx="4364693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可以動態建立沒有預先定義的型態的匿名物件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683EF1-5D67-498C-B4AC-7615B4CB632E}"/>
              </a:ext>
            </a:extLst>
          </p:cNvPr>
          <p:cNvSpPr txBox="1"/>
          <p:nvPr/>
        </p:nvSpPr>
        <p:spPr>
          <a:xfrm>
            <a:off x="1834701" y="3531017"/>
            <a:ext cx="5981721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想要建立一個物件來保存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座標的初始值</a:t>
            </a:r>
          </a:p>
          <a:p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你不需要定義一個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coordinate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並建立它的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instance</a:t>
            </a:r>
          </a:p>
          <a:p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只需要建立一個物件，並使用屬性來保存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座標的值就可以了</a:t>
            </a:r>
          </a:p>
        </p:txBody>
      </p:sp>
    </p:spTree>
    <p:extLst>
      <p:ext uri="{BB962C8B-B14F-4D97-AF65-F5344CB8AC3E}">
        <p14:creationId xmlns:p14="http://schemas.microsoft.com/office/powerpoint/2010/main" val="694334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Expression – ( 2 )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6300A3D-5F3F-4DD1-85A6-F47753909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52030" r="29231"/>
          <a:stretch/>
        </p:blipFill>
        <p:spPr>
          <a:xfrm>
            <a:off x="1517543" y="1710881"/>
            <a:ext cx="6138903" cy="118375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285E80F-7D1E-48F5-9A61-1AC922A6F1E7}"/>
              </a:ext>
            </a:extLst>
          </p:cNvPr>
          <p:cNvSpPr txBox="1"/>
          <p:nvPr/>
        </p:nvSpPr>
        <p:spPr>
          <a:xfrm>
            <a:off x="1763635" y="3154292"/>
            <a:ext cx="5981721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Android</a:t>
            </a:r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View</a:t>
            </a:r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點擊事件，就可以在</a:t>
            </a:r>
            <a:r>
              <a:rPr lang="en-US" altLang="zh-TW" sz="1800" dirty="0" err="1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setOnClickListener</a:t>
            </a:r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裡傳入一個</a:t>
            </a:r>
            <a:r>
              <a:rPr lang="en-US" altLang="zh-TW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，在裡面直接實作</a:t>
            </a:r>
            <a:r>
              <a:rPr lang="en-US" altLang="zh-TW" sz="1800" dirty="0" err="1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onClick</a:t>
            </a:r>
            <a:r>
              <a:rPr lang="zh-TW" altLang="en-US" sz="18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663921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上彎 11">
            <a:extLst>
              <a:ext uri="{FF2B5EF4-FFF2-40B4-BE49-F238E27FC236}">
                <a16:creationId xmlns:a16="http://schemas.microsoft.com/office/drawing/2014/main" id="{51E3B675-022A-43B0-A66E-D466ECC6DD1B}"/>
              </a:ext>
            </a:extLst>
          </p:cNvPr>
          <p:cNvSpPr/>
          <p:nvPr/>
        </p:nvSpPr>
        <p:spPr>
          <a:xfrm flipV="1">
            <a:off x="6353116" y="1726362"/>
            <a:ext cx="626793" cy="884308"/>
          </a:xfrm>
          <a:prstGeom prst="bentUpArrow">
            <a:avLst/>
          </a:prstGeom>
          <a:solidFill>
            <a:srgbClr val="FF8001"/>
          </a:solidFill>
          <a:ln>
            <a:solidFill>
              <a:srgbClr val="FF80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Companion Object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439EFCB7-DBA9-4D63-8B06-2DA34537F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" t="33092" r="45799"/>
          <a:stretch/>
        </p:blipFill>
        <p:spPr>
          <a:xfrm>
            <a:off x="1885184" y="2479107"/>
            <a:ext cx="3582730" cy="190310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91A0EB5-2876-4CF8-9227-C9819EDD3AAF}"/>
              </a:ext>
            </a:extLst>
          </p:cNvPr>
          <p:cNvSpPr txBox="1"/>
          <p:nvPr/>
        </p:nvSpPr>
        <p:spPr>
          <a:xfrm>
            <a:off x="1892872" y="1628253"/>
            <a:ext cx="4511804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有時候我們不希望我們的 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 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是一個 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Singleton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，就可以使用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companion object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，可以省略</a:t>
            </a:r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object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的名稱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22AA6E-DF00-4E32-9F27-3E91411B60F4}"/>
              </a:ext>
            </a:extLst>
          </p:cNvPr>
          <p:cNvSpPr txBox="1"/>
          <p:nvPr/>
        </p:nvSpPr>
        <p:spPr>
          <a:xfrm>
            <a:off x="5629088" y="2640602"/>
            <a:ext cx="2619562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FF8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Singleton</a:t>
            </a:r>
            <a:r>
              <a:rPr lang="zh-TW" altLang="en-US" sz="1600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：只有一個實例，而且自行實例化並向整個系統提供這個實例</a:t>
            </a:r>
          </a:p>
        </p:txBody>
      </p:sp>
    </p:spTree>
    <p:extLst>
      <p:ext uri="{BB962C8B-B14F-4D97-AF65-F5344CB8AC3E}">
        <p14:creationId xmlns:p14="http://schemas.microsoft.com/office/powerpoint/2010/main" val="1545043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9"/>
          <p:cNvSpPr txBox="1">
            <a:spLocks noGrp="1"/>
          </p:cNvSpPr>
          <p:nvPr>
            <p:ph type="title" idx="2"/>
          </p:nvPr>
        </p:nvSpPr>
        <p:spPr>
          <a:xfrm rot="475373" flipH="1">
            <a:off x="5959838" y="2010223"/>
            <a:ext cx="1384213" cy="920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00" name="Google Shape;1300;p49"/>
          <p:cNvSpPr txBox="1">
            <a:spLocks noGrp="1"/>
          </p:cNvSpPr>
          <p:nvPr>
            <p:ph type="ctrTitle"/>
          </p:nvPr>
        </p:nvSpPr>
        <p:spPr>
          <a:xfrm rot="-219092" flipH="1">
            <a:off x="1994515" y="800860"/>
            <a:ext cx="3678869" cy="2378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Interfaces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709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1911473" y="2078962"/>
            <a:ext cx="549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interface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宣告實作 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interface 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 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class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85849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221ECC2-C664-4D59-859B-7FA02A69A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" t="42922" r="41238"/>
          <a:stretch/>
        </p:blipFill>
        <p:spPr>
          <a:xfrm>
            <a:off x="1762928" y="1788210"/>
            <a:ext cx="5197705" cy="241168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2B91B9-9C4A-46CB-8680-0907803BBE50}"/>
              </a:ext>
            </a:extLst>
          </p:cNvPr>
          <p:cNvSpPr txBox="1"/>
          <p:nvPr/>
        </p:nvSpPr>
        <p:spPr>
          <a:xfrm>
            <a:off x="5151499" y="1902432"/>
            <a:ext cx="2765534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不需在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的前面加上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abstract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662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宣告實作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 </a:t>
            </a:r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– ( 1 )</a:t>
            </a:r>
            <a:endParaRPr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784152D-2A2A-4A32-9482-5C66433F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35" y="2157540"/>
            <a:ext cx="5007079" cy="21220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83786E-3170-4895-980F-1ACC7DCA4449}"/>
              </a:ext>
            </a:extLst>
          </p:cNvPr>
          <p:cNvSpPr txBox="1"/>
          <p:nvPr/>
        </p:nvSpPr>
        <p:spPr>
          <a:xfrm>
            <a:off x="4937679" y="1455940"/>
            <a:ext cx="3115152" cy="1015663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的名字後面加冒號就可以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implement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某個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2142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宣告實作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 </a:t>
            </a:r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– ( 2 )</a:t>
            </a:r>
            <a:endParaRPr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8F8FB13-222E-46A5-91D9-B8E62A79F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0" t="33364" r="26631" b="6340"/>
          <a:stretch/>
        </p:blipFill>
        <p:spPr>
          <a:xfrm>
            <a:off x="2038921" y="2542256"/>
            <a:ext cx="4924104" cy="17092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D8498C-E9E0-42AA-906C-178E777BC90E}"/>
              </a:ext>
            </a:extLst>
          </p:cNvPr>
          <p:cNvSpPr txBox="1"/>
          <p:nvPr/>
        </p:nvSpPr>
        <p:spPr>
          <a:xfrm>
            <a:off x="2406602" y="1648902"/>
            <a:ext cx="4330795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也可以繼承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superclass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來實作一或多個介面</a:t>
            </a:r>
          </a:p>
        </p:txBody>
      </p:sp>
    </p:spTree>
    <p:extLst>
      <p:ext uri="{BB962C8B-B14F-4D97-AF65-F5344CB8AC3E}">
        <p14:creationId xmlns:p14="http://schemas.microsoft.com/office/powerpoint/2010/main" val="1499082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7F5B54-2193-4A57-BF7B-078F59F1379A}"/>
              </a:ext>
            </a:extLst>
          </p:cNvPr>
          <p:cNvSpPr txBox="1"/>
          <p:nvPr/>
        </p:nvSpPr>
        <p:spPr>
          <a:xfrm>
            <a:off x="1679987" y="1888072"/>
            <a:ext cx="6212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有一個圓形及矩形都有計算面積的功能，圓形跟矩形是兩個不同的類別，但</a:t>
            </a:r>
            <a:r>
              <a:rPr lang="zh-TW" altLang="en-US" sz="1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有共同的行為「計算面積」</a:t>
            </a:r>
            <a:endParaRPr lang="en-US" altLang="zh-TW" sz="1800" b="1" u="sng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為了不讓兩個不同的類別使用繼承而打亂原有的架構，我們決定把這個共同的行為拉出來變為一個</a:t>
            </a:r>
            <a:r>
              <a:rPr lang="en-US" altLang="zh-TW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Interface</a:t>
            </a:r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，讓兩個不同類別都可以實作這個行為</a:t>
            </a:r>
          </a:p>
          <a:p>
            <a:endParaRPr lang="zh-TW" altLang="en-US" sz="1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050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2E106C6D-7F11-4B67-B314-E5A721090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7" t="40401" r="19600"/>
          <a:stretch/>
        </p:blipFill>
        <p:spPr>
          <a:xfrm>
            <a:off x="2297219" y="2282895"/>
            <a:ext cx="4906135" cy="175044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F6AE08-5D81-4A71-833B-0142610DBAD0}"/>
              </a:ext>
            </a:extLst>
          </p:cNvPr>
          <p:cNvSpPr txBox="1"/>
          <p:nvPr/>
        </p:nvSpPr>
        <p:spPr>
          <a:xfrm>
            <a:off x="2406602" y="1648902"/>
            <a:ext cx="4687371" cy="400110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定義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及計算面積的方法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area()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686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ctrTitle"/>
          </p:nvPr>
        </p:nvSpPr>
        <p:spPr>
          <a:xfrm rot="162489">
            <a:off x="3631424" y="1437791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Functions in Kotlin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2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4E2A497A-CC5B-4A4F-AC68-7AA54C081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29"/>
          <a:stretch/>
        </p:blipFill>
        <p:spPr>
          <a:xfrm>
            <a:off x="1392826" y="1986864"/>
            <a:ext cx="6779514" cy="16945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A968753-8FBA-4F14-B2F4-2BCCEC397277}"/>
              </a:ext>
            </a:extLst>
          </p:cNvPr>
          <p:cNvSpPr txBox="1"/>
          <p:nvPr/>
        </p:nvSpPr>
        <p:spPr>
          <a:xfrm>
            <a:off x="1817101" y="1494917"/>
            <a:ext cx="6171597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圓形類別繼承</a:t>
            </a:r>
            <a:r>
              <a:rPr lang="en-US" altLang="zh-TW" sz="1800" dirty="0" err="1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ISurfaceArea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介面，實作</a:t>
            </a:r>
            <a:r>
              <a:rPr lang="en-US" altLang="zh-TW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計算面積的方法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FCC160-FB69-4985-AF0F-2AA0817822C5}"/>
              </a:ext>
            </a:extLst>
          </p:cNvPr>
          <p:cNvSpPr txBox="1"/>
          <p:nvPr/>
        </p:nvSpPr>
        <p:spPr>
          <a:xfrm>
            <a:off x="2438897" y="3600535"/>
            <a:ext cx="4687371" cy="400110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override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來實作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interface</a:t>
            </a:r>
            <a:r>
              <a:rPr lang="zh-TW" altLang="en-US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中的</a:t>
            </a:r>
            <a:r>
              <a:rPr lang="en-US" altLang="zh-TW" sz="20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area( )</a:t>
            </a:r>
            <a:endParaRPr lang="zh-TW" altLang="en-US" sz="2000" dirty="0">
              <a:solidFill>
                <a:srgbClr val="80C535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F6A28AB-184D-449C-96B5-4A5537554918}"/>
              </a:ext>
            </a:extLst>
          </p:cNvPr>
          <p:cNvSpPr/>
          <p:nvPr/>
        </p:nvSpPr>
        <p:spPr>
          <a:xfrm>
            <a:off x="2492477" y="2549314"/>
            <a:ext cx="973394" cy="296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1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F7E36FBE-F72C-4B41-AD3E-5E7E887A8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" t="18005" r="9147" b="30846"/>
          <a:stretch/>
        </p:blipFill>
        <p:spPr>
          <a:xfrm>
            <a:off x="1685182" y="2294267"/>
            <a:ext cx="5897175" cy="149345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D09090-9F7F-4BAA-80BA-A3A9638DC71D}"/>
              </a:ext>
            </a:extLst>
          </p:cNvPr>
          <p:cNvSpPr txBox="1"/>
          <p:nvPr/>
        </p:nvSpPr>
        <p:spPr>
          <a:xfrm>
            <a:off x="1712561" y="1728738"/>
            <a:ext cx="6171597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矩形類別繼承</a:t>
            </a:r>
            <a:r>
              <a:rPr lang="en-US" altLang="zh-TW" sz="1800" dirty="0" err="1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ISurfaceArea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介面，實作</a:t>
            </a:r>
            <a:r>
              <a:rPr lang="en-US" altLang="zh-TW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area</a:t>
            </a:r>
            <a:r>
              <a:rPr lang="zh-TW" altLang="en-US" sz="1800" dirty="0">
                <a:solidFill>
                  <a:srgbClr val="80C535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計算面積的方法</a:t>
            </a:r>
          </a:p>
        </p:txBody>
      </p:sp>
    </p:spTree>
    <p:extLst>
      <p:ext uri="{BB962C8B-B14F-4D97-AF65-F5344CB8AC3E}">
        <p14:creationId xmlns:p14="http://schemas.microsoft.com/office/powerpoint/2010/main" val="1150036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ctrTitle"/>
          </p:nvPr>
        </p:nvSpPr>
        <p:spPr>
          <a:xfrm rot="162489">
            <a:off x="3518464" y="1109544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Programming With Lambdas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2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05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757119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1931323" y="1975497"/>
            <a:ext cx="5913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Lambdas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基本架構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Lambdas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的使用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Kotlin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Lambdas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可以更改參數的值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Kotlin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使用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Java Functional Interface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With, apply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的使用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ondrina Solid"/>
              <a:sym typeface="Londrina Solid"/>
            </a:endParaRP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ondrina Solid"/>
              <a:sym typeface="Londrina Solid"/>
            </a:endParaRPr>
          </a:p>
        </p:txBody>
      </p:sp>
    </p:spTree>
    <p:extLst>
      <p:ext uri="{BB962C8B-B14F-4D97-AF65-F5344CB8AC3E}">
        <p14:creationId xmlns:p14="http://schemas.microsoft.com/office/powerpoint/2010/main" val="998883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</a:t>
            </a: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基本架構</a:t>
            </a:r>
            <a:endParaRPr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623562-F831-45B1-87AF-520CE9B85842}"/>
              </a:ext>
            </a:extLst>
          </p:cNvPr>
          <p:cNvSpPr txBox="1"/>
          <p:nvPr/>
        </p:nvSpPr>
        <p:spPr>
          <a:xfrm>
            <a:off x="1567353" y="1977083"/>
            <a:ext cx="151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Kotlin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723965-0D71-4158-9970-0A6A0C7DDC7E}"/>
              </a:ext>
            </a:extLst>
          </p:cNvPr>
          <p:cNvSpPr txBox="1"/>
          <p:nvPr/>
        </p:nvSpPr>
        <p:spPr>
          <a:xfrm>
            <a:off x="1567353" y="3286322"/>
            <a:ext cx="151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Java8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7DA858-A260-49A2-B084-54EE098F2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0" y="1404179"/>
            <a:ext cx="4064493" cy="16074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53625C5-5DB7-4498-854B-18519B8B1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0" y="3286321"/>
            <a:ext cx="4618201" cy="11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</a:t>
            </a: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的使用</a:t>
            </a:r>
            <a:br>
              <a:rPr kumimoji="1" lang="zh-TW" altLang="en-US" sz="3600" dirty="0"/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612EB41F-C833-4774-B764-D80E329C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4" y="1497001"/>
            <a:ext cx="5422570" cy="16142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AFA6AB-2592-4E1F-9ABC-56288050C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4" y="3478724"/>
            <a:ext cx="4038600" cy="863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6E5D6EC-A023-44F2-868B-881F7953F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724050"/>
            <a:ext cx="1822450" cy="52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8A7697-22B3-468E-A580-AD94E6807075}"/>
              </a:ext>
            </a:extLst>
          </p:cNvPr>
          <p:cNvSpPr txBox="1"/>
          <p:nvPr/>
        </p:nvSpPr>
        <p:spPr>
          <a:xfrm>
            <a:off x="5133498" y="1657786"/>
            <a:ext cx="3115152" cy="646331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這邊使用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invoke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函數，是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lambda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對應的調用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790B5DB-9881-4227-BB33-70780CBB20A2}"/>
              </a:ext>
            </a:extLst>
          </p:cNvPr>
          <p:cNvSpPr txBox="1"/>
          <p:nvPr/>
        </p:nvSpPr>
        <p:spPr>
          <a:xfrm>
            <a:off x="5133498" y="3531167"/>
            <a:ext cx="3115152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這裡原本傳進去的值是 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Int 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的型態，後來回傳值變為是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String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的型態</a:t>
            </a:r>
          </a:p>
        </p:txBody>
      </p:sp>
    </p:spTree>
    <p:extLst>
      <p:ext uri="{BB962C8B-B14F-4D97-AF65-F5344CB8AC3E}">
        <p14:creationId xmlns:p14="http://schemas.microsoft.com/office/powerpoint/2010/main" val="4179084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</a:t>
            </a: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的使用：沒有傳入參數</a:t>
            </a:r>
            <a:br>
              <a:rPr lang="zh-TW" altLang="en-US" sz="3600" dirty="0">
                <a:solidFill>
                  <a:srgbClr val="524A83"/>
                </a:solidFill>
              </a:rPr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38A3C186-2FCF-482B-9FC9-D9A1F9FA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7" y="1221504"/>
            <a:ext cx="4696691" cy="9629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B478E3A-3BF6-472B-A914-6BF7180FF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8" y="3004078"/>
            <a:ext cx="4561809" cy="8160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8F3364-FE81-42D6-BF67-3DA03A67B6BA}"/>
              </a:ext>
            </a:extLst>
          </p:cNvPr>
          <p:cNvSpPr txBox="1"/>
          <p:nvPr/>
        </p:nvSpPr>
        <p:spPr>
          <a:xfrm>
            <a:off x="1160967" y="2248584"/>
            <a:ext cx="5427223" cy="646331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Unit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型態，其實就等同於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Java</a:t>
            </a:r>
            <a:r>
              <a:rPr lang="zh-TW" altLang="en-US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</a:t>
            </a:r>
          </a:p>
          <a:p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Unit type corresponds to the </a:t>
            </a:r>
            <a:r>
              <a:rPr lang="en-US" altLang="zh-TW" sz="1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 type </a:t>
            </a:r>
            <a:r>
              <a:rPr lang="en-US" altLang="zh-TW" sz="18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 Java.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7A1F3B-16B3-4C9E-A8DC-E6587F79E1F1}"/>
              </a:ext>
            </a:extLst>
          </p:cNvPr>
          <p:cNvSpPr txBox="1"/>
          <p:nvPr/>
        </p:nvSpPr>
        <p:spPr>
          <a:xfrm>
            <a:off x="1170487" y="3931127"/>
            <a:ext cx="3959654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0070C0"/>
                </a:solidFill>
              </a:rPr>
              <a:t>直接在運行的時候印出來，就結束。</a:t>
            </a:r>
          </a:p>
        </p:txBody>
      </p:sp>
    </p:spTree>
    <p:extLst>
      <p:ext uri="{BB962C8B-B14F-4D97-AF65-F5344CB8AC3E}">
        <p14:creationId xmlns:p14="http://schemas.microsoft.com/office/powerpoint/2010/main" val="3968519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 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的使用： </a:t>
            </a:r>
            <a:b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 a lambda to a function </a:t>
            </a:r>
            <a:endParaRPr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D0E0379-CB74-40EC-B27C-7AD0F9A84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08" y="2035465"/>
            <a:ext cx="6172203" cy="7634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48A9E9-F9D9-4CB0-8EEE-96F9AD7C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65" y="3199151"/>
            <a:ext cx="7013612" cy="137619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ABA0B7E-1501-40CA-B149-813BF17F4053}"/>
              </a:ext>
            </a:extLst>
          </p:cNvPr>
          <p:cNvSpPr txBox="1"/>
          <p:nvPr/>
        </p:nvSpPr>
        <p:spPr>
          <a:xfrm>
            <a:off x="1199208" y="1359575"/>
            <a:ext cx="6947265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</a:rPr>
              <a:t>攝氏轉華氏的</a:t>
            </a:r>
            <a:r>
              <a:rPr lang="en-US" altLang="zh-TW" sz="1600" dirty="0">
                <a:solidFill>
                  <a:srgbClr val="0070C0"/>
                </a:solidFill>
              </a:rPr>
              <a:t>code</a:t>
            </a:r>
            <a:r>
              <a:rPr lang="zh-TW" altLang="en-US" sz="1600" dirty="0">
                <a:solidFill>
                  <a:srgbClr val="0070C0"/>
                </a:solidFill>
              </a:rPr>
              <a:t>可以用間單的</a:t>
            </a:r>
            <a:r>
              <a:rPr lang="en-US" altLang="zh-TW" sz="1600" dirty="0">
                <a:solidFill>
                  <a:srgbClr val="0070C0"/>
                </a:solidFill>
              </a:rPr>
              <a:t>Lambda</a:t>
            </a:r>
            <a:r>
              <a:rPr lang="zh-TW" altLang="en-US" sz="1600" dirty="0">
                <a:solidFill>
                  <a:srgbClr val="0070C0"/>
                </a:solidFill>
              </a:rPr>
              <a:t>寫出來。</a:t>
            </a:r>
          </a:p>
          <a:p>
            <a:r>
              <a:rPr lang="zh-TW" altLang="en-US" sz="1600" dirty="0">
                <a:solidFill>
                  <a:srgbClr val="0070C0"/>
                </a:solidFill>
              </a:rPr>
              <a:t>如果傳入的參數最後一個是</a:t>
            </a:r>
            <a:r>
              <a:rPr lang="en-US" altLang="zh-TW" sz="1600" dirty="0">
                <a:solidFill>
                  <a:srgbClr val="0070C0"/>
                </a:solidFill>
              </a:rPr>
              <a:t>Lambda</a:t>
            </a:r>
            <a:r>
              <a:rPr lang="zh-TW" altLang="en-US" sz="1600" dirty="0">
                <a:solidFill>
                  <a:srgbClr val="0070C0"/>
                </a:solidFill>
              </a:rPr>
              <a:t>的話，可以把它放到外面去會比較好看。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A95143-B938-4C97-BC50-2DD2B552610C}"/>
              </a:ext>
            </a:extLst>
          </p:cNvPr>
          <p:cNvSpPr txBox="1"/>
          <p:nvPr/>
        </p:nvSpPr>
        <p:spPr>
          <a:xfrm>
            <a:off x="3379966" y="2571750"/>
            <a:ext cx="4868684" cy="276999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如果傳入</a:t>
            </a:r>
            <a:r>
              <a:rPr lang="en-US" altLang="zh-TW" sz="1200" dirty="0">
                <a:solidFill>
                  <a:srgbClr val="00B0F0"/>
                </a:solidFill>
              </a:rPr>
              <a:t>Lambda</a:t>
            </a:r>
            <a:r>
              <a:rPr lang="zh-TW" altLang="en-US" sz="1200" dirty="0">
                <a:solidFill>
                  <a:srgbClr val="00B0F0"/>
                </a:solidFill>
              </a:rPr>
              <a:t>的參數只有一個的話，可以用關鍵字 ”</a:t>
            </a:r>
            <a:r>
              <a:rPr lang="en-US" altLang="zh-TW" sz="1200" dirty="0">
                <a:solidFill>
                  <a:srgbClr val="00B0F0"/>
                </a:solidFill>
              </a:rPr>
              <a:t>it” </a:t>
            </a:r>
            <a:r>
              <a:rPr lang="zh-TW" altLang="en-US" sz="1200" dirty="0">
                <a:solidFill>
                  <a:srgbClr val="00B0F0"/>
                </a:solidFill>
              </a:rPr>
              <a:t>去做表示。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AB612B-2C44-4CDF-AAC9-198EAB8BA1E0}"/>
              </a:ext>
            </a:extLst>
          </p:cNvPr>
          <p:cNvSpPr txBox="1"/>
          <p:nvPr/>
        </p:nvSpPr>
        <p:spPr>
          <a:xfrm>
            <a:off x="4518017" y="3476149"/>
            <a:ext cx="4625983" cy="276999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呼叫我們傳進來的</a:t>
            </a:r>
            <a:r>
              <a:rPr lang="en-US" altLang="zh-TW" sz="1200" dirty="0">
                <a:solidFill>
                  <a:srgbClr val="00B0F0"/>
                </a:solidFill>
              </a:rPr>
              <a:t>Lambda</a:t>
            </a:r>
            <a:r>
              <a:rPr lang="zh-TW" altLang="en-US" sz="1200" dirty="0">
                <a:solidFill>
                  <a:srgbClr val="00B0F0"/>
                </a:solidFill>
              </a:rPr>
              <a:t>（也就是那個公式），把值回傳到</a:t>
            </a:r>
            <a:r>
              <a:rPr lang="en-US" altLang="zh-TW" sz="1200" dirty="0">
                <a:solidFill>
                  <a:srgbClr val="00B0F0"/>
                </a:solidFill>
              </a:rPr>
              <a:t>result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076647-9EA2-4FE6-85B2-FB5B85B734EB}"/>
              </a:ext>
            </a:extLst>
          </p:cNvPr>
          <p:cNvSpPr txBox="1"/>
          <p:nvPr/>
        </p:nvSpPr>
        <p:spPr>
          <a:xfrm>
            <a:off x="3126625" y="4053689"/>
            <a:ext cx="3381054" cy="276999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最後整個函式回傳</a:t>
            </a:r>
            <a:r>
              <a:rPr lang="en-US" altLang="zh-TW" sz="1200" dirty="0">
                <a:solidFill>
                  <a:srgbClr val="00B0F0"/>
                </a:solidFill>
              </a:rPr>
              <a:t>result</a:t>
            </a:r>
            <a:r>
              <a:rPr lang="zh-TW" altLang="en-US" sz="1200" dirty="0">
                <a:solidFill>
                  <a:srgbClr val="00B0F0"/>
                </a:solidFill>
              </a:rPr>
              <a:t>回去，會存回到</a:t>
            </a:r>
            <a:r>
              <a:rPr lang="en-US" altLang="zh-TW" sz="1200" dirty="0" err="1">
                <a:solidFill>
                  <a:srgbClr val="00B0F0"/>
                </a:solidFill>
              </a:rPr>
              <a:t>Franeit</a:t>
            </a:r>
            <a:endParaRPr lang="en-US" altLang="zh-TW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49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的使用： </a:t>
            </a:r>
            <a:b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 a lambda to a function </a:t>
            </a:r>
            <a:endParaRPr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7AA507B-A25A-4C6B-96D6-BB22AEF4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17" y="1649789"/>
            <a:ext cx="5074461" cy="8069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343E0F-2EA0-4E10-B638-009CD090E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17" y="2977037"/>
            <a:ext cx="4914521" cy="12286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6164A5-44C0-4609-A07C-DE38E6A39756}"/>
              </a:ext>
            </a:extLst>
          </p:cNvPr>
          <p:cNvSpPr txBox="1"/>
          <p:nvPr/>
        </p:nvSpPr>
        <p:spPr>
          <a:xfrm>
            <a:off x="3273088" y="2294751"/>
            <a:ext cx="4868684" cy="276999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如果傳入</a:t>
            </a:r>
            <a:r>
              <a:rPr lang="en-US" altLang="zh-TW" sz="1200" dirty="0">
                <a:solidFill>
                  <a:srgbClr val="00B0F0"/>
                </a:solidFill>
              </a:rPr>
              <a:t>Lambda</a:t>
            </a:r>
            <a:r>
              <a:rPr lang="zh-TW" altLang="en-US" sz="1200" dirty="0">
                <a:solidFill>
                  <a:srgbClr val="00B0F0"/>
                </a:solidFill>
              </a:rPr>
              <a:t>的參數只有一個的話，可以用關鍵字 ”</a:t>
            </a:r>
            <a:r>
              <a:rPr lang="en-US" altLang="zh-TW" sz="1200" dirty="0">
                <a:solidFill>
                  <a:srgbClr val="00B0F0"/>
                </a:solidFill>
              </a:rPr>
              <a:t>it” </a:t>
            </a:r>
            <a:r>
              <a:rPr lang="zh-TW" altLang="en-US" sz="1200" dirty="0">
                <a:solidFill>
                  <a:srgbClr val="00B0F0"/>
                </a:solidFill>
              </a:rPr>
              <a:t>去做表示。</a:t>
            </a:r>
          </a:p>
        </p:txBody>
      </p:sp>
    </p:spTree>
    <p:extLst>
      <p:ext uri="{BB962C8B-B14F-4D97-AF65-F5344CB8AC3E}">
        <p14:creationId xmlns:p14="http://schemas.microsoft.com/office/powerpoint/2010/main" val="365677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Accessing variables in scope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C50BD24-E085-43AE-9DA9-312870D5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2" y="1196274"/>
            <a:ext cx="7353301" cy="5932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694CC7-5799-4442-96FC-852124EBB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2" y="1841625"/>
            <a:ext cx="5181818" cy="27452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1601A8-2B90-468A-89C5-38542B681BA3}"/>
              </a:ext>
            </a:extLst>
          </p:cNvPr>
          <p:cNvSpPr txBox="1"/>
          <p:nvPr/>
        </p:nvSpPr>
        <p:spPr>
          <a:xfrm>
            <a:off x="3866236" y="2046352"/>
            <a:ext cx="4568427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</a:rPr>
              <a:t>Kotlin </a:t>
            </a:r>
            <a:r>
              <a:rPr lang="zh-TW" altLang="en-US" sz="1600" dirty="0">
                <a:solidFill>
                  <a:srgbClr val="0070C0"/>
                </a:solidFill>
              </a:rPr>
              <a:t>和 </a:t>
            </a:r>
            <a:r>
              <a:rPr lang="en-US" altLang="zh-TW" sz="1600" dirty="0">
                <a:solidFill>
                  <a:srgbClr val="0070C0"/>
                </a:solidFill>
              </a:rPr>
              <a:t>Java </a:t>
            </a:r>
            <a:r>
              <a:rPr lang="zh-TW" altLang="en-US" sz="1600" dirty="0">
                <a:solidFill>
                  <a:srgbClr val="0070C0"/>
                </a:solidFill>
              </a:rPr>
              <a:t>最大的不同是，我們可以在</a:t>
            </a:r>
            <a:r>
              <a:rPr lang="en-US" altLang="zh-TW" sz="1600" dirty="0">
                <a:solidFill>
                  <a:srgbClr val="0070C0"/>
                </a:solidFill>
              </a:rPr>
              <a:t>lambda</a:t>
            </a:r>
            <a:r>
              <a:rPr lang="zh-TW" altLang="en-US" sz="1600" dirty="0">
                <a:solidFill>
                  <a:srgbClr val="0070C0"/>
                </a:solidFill>
              </a:rPr>
              <a:t>裡面更改變數或是進入</a:t>
            </a:r>
            <a:r>
              <a:rPr lang="en-US" altLang="zh-TW" sz="1600" dirty="0">
                <a:solidFill>
                  <a:srgbClr val="0070C0"/>
                </a:solidFill>
              </a:rPr>
              <a:t>non-final variable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B8CD01-0735-4AAC-8F50-C1538C70CCF8}"/>
              </a:ext>
            </a:extLst>
          </p:cNvPr>
          <p:cNvSpPr txBox="1"/>
          <p:nvPr/>
        </p:nvSpPr>
        <p:spPr>
          <a:xfrm>
            <a:off x="4137389" y="3552539"/>
            <a:ext cx="3688449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</a:rPr>
              <a:t>在這個範例中，我們可以說 </a:t>
            </a:r>
            <a:r>
              <a:rPr lang="en-US" altLang="zh-TW" sz="1600" dirty="0" err="1">
                <a:solidFill>
                  <a:srgbClr val="0070C0"/>
                </a:solidFill>
              </a:rPr>
              <a:t>clientError</a:t>
            </a:r>
            <a:r>
              <a:rPr lang="en-US" altLang="zh-TW" sz="1600" dirty="0">
                <a:solidFill>
                  <a:srgbClr val="0070C0"/>
                </a:solidFill>
              </a:rPr>
              <a:t>, </a:t>
            </a:r>
            <a:r>
              <a:rPr lang="en-US" altLang="zh-TW" sz="1600" dirty="0" err="1">
                <a:solidFill>
                  <a:srgbClr val="0070C0"/>
                </a:solidFill>
              </a:rPr>
              <a:t>serverError</a:t>
            </a:r>
            <a:r>
              <a:rPr lang="en-US" altLang="zh-TW" sz="1600" dirty="0">
                <a:solidFill>
                  <a:srgbClr val="0070C0"/>
                </a:solidFill>
              </a:rPr>
              <a:t> is </a:t>
            </a:r>
            <a:r>
              <a:rPr lang="en-US" altLang="zh-TW" sz="1600" dirty="0">
                <a:solidFill>
                  <a:srgbClr val="FF0000"/>
                </a:solidFill>
              </a:rPr>
              <a:t>captured</a:t>
            </a:r>
            <a:r>
              <a:rPr lang="en-US" altLang="zh-TW" sz="1600" dirty="0">
                <a:solidFill>
                  <a:srgbClr val="0070C0"/>
                </a:solidFill>
              </a:rPr>
              <a:t> by lambda</a:t>
            </a:r>
          </a:p>
        </p:txBody>
      </p:sp>
    </p:spTree>
    <p:extLst>
      <p:ext uri="{BB962C8B-B14F-4D97-AF65-F5344CB8AC3E}">
        <p14:creationId xmlns:p14="http://schemas.microsoft.com/office/powerpoint/2010/main" val="129792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998398" y="1739747"/>
            <a:ext cx="4658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Function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建立函式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函式的簡化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可見性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private or public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函式參數預設值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具名函式參數</a:t>
            </a:r>
          </a:p>
        </p:txBody>
      </p:sp>
    </p:spTree>
    <p:extLst>
      <p:ext uri="{BB962C8B-B14F-4D97-AF65-F5344CB8AC3E}">
        <p14:creationId xmlns:p14="http://schemas.microsoft.com/office/powerpoint/2010/main" val="4017631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Using Java Functional Interface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1FFE7F-B477-4E61-A597-53A741888F2A}"/>
              </a:ext>
            </a:extLst>
          </p:cNvPr>
          <p:cNvSpPr txBox="1"/>
          <p:nvPr/>
        </p:nvSpPr>
        <p:spPr>
          <a:xfrm>
            <a:off x="1058846" y="1392393"/>
            <a:ext cx="2985826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</a:rPr>
              <a:t>Kotlin</a:t>
            </a:r>
            <a:r>
              <a:rPr lang="zh-TW" altLang="en-US" sz="1600" dirty="0">
                <a:solidFill>
                  <a:srgbClr val="00B0F0"/>
                </a:solidFill>
              </a:rPr>
              <a:t>可以一起共用 </a:t>
            </a:r>
            <a:r>
              <a:rPr lang="en-US" altLang="zh-TW" sz="1600" dirty="0">
                <a:solidFill>
                  <a:srgbClr val="00B0F0"/>
                </a:solidFill>
              </a:rPr>
              <a:t>JAVA API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D4054-B620-4BB6-8234-DE3A197D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4" y="1966247"/>
            <a:ext cx="3517599" cy="12408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19ACA9E-CE79-44AE-9808-C7ED7A14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4" y="3422882"/>
            <a:ext cx="7398404" cy="12408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BFB114-A10F-46DB-BA73-C37AB4DD4B26}"/>
              </a:ext>
            </a:extLst>
          </p:cNvPr>
          <p:cNvSpPr txBox="1"/>
          <p:nvPr/>
        </p:nvSpPr>
        <p:spPr>
          <a:xfrm>
            <a:off x="1276229" y="2807169"/>
            <a:ext cx="3141391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</a:rPr>
              <a:t>Java </a:t>
            </a:r>
            <a:r>
              <a:rPr lang="zh-TW" altLang="en-US" sz="1600" dirty="0">
                <a:solidFill>
                  <a:srgbClr val="00B0F0"/>
                </a:solidFill>
              </a:rPr>
              <a:t>裡面原本的 </a:t>
            </a:r>
            <a:r>
              <a:rPr lang="en-US" altLang="zh-TW" sz="1600" dirty="0">
                <a:solidFill>
                  <a:srgbClr val="00B0F0"/>
                </a:solidFill>
              </a:rPr>
              <a:t>interface</a:t>
            </a:r>
            <a:r>
              <a:rPr lang="zh-TW" altLang="en-US" sz="1600" dirty="0">
                <a:solidFill>
                  <a:srgbClr val="00B0F0"/>
                </a:solidFill>
              </a:rPr>
              <a:t>，稱為 </a:t>
            </a:r>
            <a:r>
              <a:rPr lang="en-US" altLang="zh-TW" sz="1600" dirty="0" err="1">
                <a:solidFill>
                  <a:srgbClr val="00B0F0"/>
                </a:solidFill>
              </a:rPr>
              <a:t>onClick</a:t>
            </a:r>
            <a:r>
              <a:rPr lang="en-US" altLang="zh-TW" sz="1600" dirty="0">
                <a:solidFill>
                  <a:srgbClr val="00B0F0"/>
                </a:solidFill>
              </a:rPr>
              <a:t> (…)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70A582-1B8D-4183-894D-32B0087ACED9}"/>
              </a:ext>
            </a:extLst>
          </p:cNvPr>
          <p:cNvSpPr txBox="1"/>
          <p:nvPr/>
        </p:nvSpPr>
        <p:spPr>
          <a:xfrm>
            <a:off x="4930240" y="2684057"/>
            <a:ext cx="3318410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</a:rPr>
              <a:t>Kotlin </a:t>
            </a:r>
            <a:r>
              <a:rPr lang="zh-TW" altLang="en-US" sz="1600" dirty="0">
                <a:solidFill>
                  <a:srgbClr val="00B0F0"/>
                </a:solidFill>
              </a:rPr>
              <a:t>可以把原本要傳到 </a:t>
            </a:r>
            <a:r>
              <a:rPr lang="en-US" altLang="zh-TW" sz="1600" dirty="0">
                <a:solidFill>
                  <a:srgbClr val="00B0F0"/>
                </a:solidFill>
              </a:rPr>
              <a:t>onclick </a:t>
            </a:r>
            <a:r>
              <a:rPr lang="zh-TW" altLang="en-US" sz="1600" dirty="0">
                <a:solidFill>
                  <a:srgbClr val="00B0F0"/>
                </a:solidFill>
              </a:rPr>
              <a:t>這個</a:t>
            </a:r>
            <a:r>
              <a:rPr lang="en-US" altLang="zh-TW" sz="1600" dirty="0">
                <a:solidFill>
                  <a:srgbClr val="00B0F0"/>
                </a:solidFill>
              </a:rPr>
              <a:t>Functional Interface</a:t>
            </a:r>
            <a:r>
              <a:rPr lang="zh-TW" altLang="en-US" sz="1600" dirty="0">
                <a:solidFill>
                  <a:srgbClr val="00B0F0"/>
                </a:solidFill>
              </a:rPr>
              <a:t>的參數，當成</a:t>
            </a:r>
            <a:r>
              <a:rPr lang="en-US" altLang="zh-TW" sz="1600" dirty="0">
                <a:solidFill>
                  <a:srgbClr val="00B0F0"/>
                </a:solidFill>
              </a:rPr>
              <a:t>lambda</a:t>
            </a:r>
            <a:r>
              <a:rPr lang="zh-TW" altLang="en-US" sz="1600" dirty="0">
                <a:solidFill>
                  <a:srgbClr val="00B0F0"/>
                </a:solidFill>
              </a:rPr>
              <a:t>去使用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BDCD6E-2093-442B-AAD7-A0110D3B0557}"/>
              </a:ext>
            </a:extLst>
          </p:cNvPr>
          <p:cNvSpPr txBox="1"/>
          <p:nvPr/>
        </p:nvSpPr>
        <p:spPr>
          <a:xfrm>
            <a:off x="4930240" y="1283560"/>
            <a:ext cx="3312216" cy="11695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Kotlin allows you to use lambdas when calling Java methods that take functional interfaces as parameters, ensuring that your Kotlin code remains clean and idiomatic</a:t>
            </a:r>
          </a:p>
        </p:txBody>
      </p:sp>
    </p:spTree>
    <p:extLst>
      <p:ext uri="{BB962C8B-B14F-4D97-AF65-F5344CB8AC3E}">
        <p14:creationId xmlns:p14="http://schemas.microsoft.com/office/powerpoint/2010/main" val="2738106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763D167-6791-4E84-815A-CA4CE0B2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86" y="1311215"/>
            <a:ext cx="4175786" cy="18847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E88AEA-55E8-4E04-B12E-8D11C2C42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10" y="2983104"/>
            <a:ext cx="4365876" cy="17837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AD3B4F-8F82-493B-80BC-F95B1650C6FD}"/>
              </a:ext>
            </a:extLst>
          </p:cNvPr>
          <p:cNvSpPr txBox="1"/>
          <p:nvPr/>
        </p:nvSpPr>
        <p:spPr>
          <a:xfrm>
            <a:off x="4185034" y="1221677"/>
            <a:ext cx="4175786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F0"/>
                </a:solidFill>
              </a:rPr>
              <a:t>當我們在使用同一個物件時，我們會需要一直重複使用他的</a:t>
            </a:r>
            <a:r>
              <a:rPr lang="en-US" altLang="zh-TW" sz="1600" dirty="0">
                <a:solidFill>
                  <a:srgbClr val="00B0F0"/>
                </a:solidFill>
              </a:rPr>
              <a:t>class name</a:t>
            </a:r>
            <a:r>
              <a:rPr lang="zh-TW" altLang="en-US" sz="1600" dirty="0">
                <a:solidFill>
                  <a:srgbClr val="00B0F0"/>
                </a:solidFill>
              </a:rPr>
              <a:t>，</a:t>
            </a:r>
            <a:r>
              <a:rPr lang="en-US" altLang="zh-TW" sz="1600" dirty="0">
                <a:solidFill>
                  <a:srgbClr val="00B0F0"/>
                </a:solidFill>
              </a:rPr>
              <a:t>Kotlin</a:t>
            </a:r>
            <a:r>
              <a:rPr lang="zh-TW" altLang="en-US" sz="1600" dirty="0">
                <a:solidFill>
                  <a:srgbClr val="00B0F0"/>
                </a:solidFill>
              </a:rPr>
              <a:t>在這部分做簡化的方式，使用</a:t>
            </a:r>
            <a:r>
              <a:rPr lang="en-US" altLang="zh-TW" sz="1600" dirty="0">
                <a:solidFill>
                  <a:srgbClr val="00B0F0"/>
                </a:solidFill>
              </a:rPr>
              <a:t>with function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9824AA-BEDC-4E3E-9502-FECCEC655667}"/>
              </a:ext>
            </a:extLst>
          </p:cNvPr>
          <p:cNvSpPr txBox="1"/>
          <p:nvPr/>
        </p:nvSpPr>
        <p:spPr>
          <a:xfrm>
            <a:off x="1010344" y="3311763"/>
            <a:ext cx="2985826" cy="1323439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</a:rPr>
              <a:t>With function</a:t>
            </a:r>
            <a:r>
              <a:rPr lang="zh-TW" altLang="en-US" sz="1600" dirty="0">
                <a:solidFill>
                  <a:srgbClr val="00B0F0"/>
                </a:solidFill>
              </a:rPr>
              <a:t>的使用，第一個傳遞的參數稱作 “</a:t>
            </a:r>
            <a:r>
              <a:rPr lang="en-US" altLang="zh-TW" sz="1600" dirty="0">
                <a:solidFill>
                  <a:srgbClr val="00B0F0"/>
                </a:solidFill>
              </a:rPr>
              <a:t>receiver”</a:t>
            </a:r>
            <a:r>
              <a:rPr lang="zh-TW" altLang="en-US" sz="1600" dirty="0">
                <a:solidFill>
                  <a:srgbClr val="00B0F0"/>
                </a:solidFill>
              </a:rPr>
              <a:t>，我們可以透過</a:t>
            </a:r>
            <a:r>
              <a:rPr lang="en-US" altLang="zh-TW" sz="1600" dirty="0">
                <a:solidFill>
                  <a:srgbClr val="00B0F0"/>
                </a:solidFill>
              </a:rPr>
              <a:t>this</a:t>
            </a:r>
            <a:r>
              <a:rPr lang="zh-TW" altLang="en-US" sz="1600" dirty="0">
                <a:solidFill>
                  <a:srgbClr val="00B0F0"/>
                </a:solidFill>
              </a:rPr>
              <a:t>，去使用這個參數，並經過</a:t>
            </a:r>
            <a:r>
              <a:rPr lang="en-US" altLang="zh-TW" sz="1600" dirty="0">
                <a:solidFill>
                  <a:srgbClr val="00B0F0"/>
                </a:solidFill>
              </a:rPr>
              <a:t>lambda</a:t>
            </a:r>
            <a:r>
              <a:rPr lang="zh-TW" altLang="en-US" sz="1600" dirty="0">
                <a:solidFill>
                  <a:srgbClr val="00B0F0"/>
                </a:solidFill>
              </a:rPr>
              <a:t>式子後，回傳回去。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F7E5D8-210C-48E1-A271-A9B99AD2A07E}"/>
              </a:ext>
            </a:extLst>
          </p:cNvPr>
          <p:cNvSpPr txBox="1"/>
          <p:nvPr/>
        </p:nvSpPr>
        <p:spPr>
          <a:xfrm>
            <a:off x="3792502" y="2142212"/>
            <a:ext cx="2157035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F0"/>
                </a:solidFill>
              </a:rPr>
              <a:t>這邊一直使用 ”</a:t>
            </a:r>
            <a:r>
              <a:rPr lang="en-US" altLang="zh-TW" sz="1600" dirty="0">
                <a:solidFill>
                  <a:srgbClr val="00B0F0"/>
                </a:solidFill>
              </a:rPr>
              <a:t>result”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159C18-81F3-4891-8BC8-89DC89873C97}"/>
              </a:ext>
            </a:extLst>
          </p:cNvPr>
          <p:cNvSpPr txBox="1"/>
          <p:nvPr/>
        </p:nvSpPr>
        <p:spPr>
          <a:xfrm>
            <a:off x="6652477" y="4310535"/>
            <a:ext cx="1852310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F0"/>
                </a:solidFill>
              </a:rPr>
              <a:t>最後一行回傳回去！</a:t>
            </a:r>
          </a:p>
        </p:txBody>
      </p:sp>
    </p:spTree>
    <p:extLst>
      <p:ext uri="{BB962C8B-B14F-4D97-AF65-F5344CB8AC3E}">
        <p14:creationId xmlns:p14="http://schemas.microsoft.com/office/powerpoint/2010/main" val="3281000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Apply 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FB6423E-E327-4B5D-8F80-D71CA6C9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30" y="1898618"/>
            <a:ext cx="6017045" cy="19404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F7E9A4-D528-49C0-9E28-61A6FDAB88D6}"/>
              </a:ext>
            </a:extLst>
          </p:cNvPr>
          <p:cNvSpPr txBox="1"/>
          <p:nvPr/>
        </p:nvSpPr>
        <p:spPr>
          <a:xfrm>
            <a:off x="1310030" y="1221677"/>
            <a:ext cx="7050790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</a:rPr>
              <a:t>和</a:t>
            </a:r>
            <a:r>
              <a:rPr lang="en-US" altLang="zh-TW" sz="1600" dirty="0">
                <a:solidFill>
                  <a:srgbClr val="0070C0"/>
                </a:solidFill>
              </a:rPr>
              <a:t>with</a:t>
            </a:r>
            <a:r>
              <a:rPr lang="zh-TW" altLang="en-US" sz="1600" dirty="0">
                <a:solidFill>
                  <a:srgbClr val="0070C0"/>
                </a:solidFill>
              </a:rPr>
              <a:t>最大的不同，</a:t>
            </a:r>
            <a:r>
              <a:rPr lang="en-US" altLang="zh-TW" sz="1600" dirty="0">
                <a:solidFill>
                  <a:srgbClr val="0070C0"/>
                </a:solidFill>
              </a:rPr>
              <a:t>apply</a:t>
            </a:r>
            <a:r>
              <a:rPr lang="zh-TW" altLang="en-US" sz="1600" dirty="0">
                <a:solidFill>
                  <a:srgbClr val="0070C0"/>
                </a:solidFill>
              </a:rPr>
              <a:t>回傳的東西，會是原本傳進來的那個物件，也就是那個</a:t>
            </a:r>
            <a:r>
              <a:rPr lang="en-US" altLang="zh-TW" sz="1600" dirty="0">
                <a:solidFill>
                  <a:srgbClr val="0070C0"/>
                </a:solidFill>
              </a:rPr>
              <a:t>receiver object</a:t>
            </a:r>
            <a:r>
              <a:rPr lang="zh-TW" altLang="en-US" sz="1600" dirty="0">
                <a:solidFill>
                  <a:srgbClr val="0070C0"/>
                </a:solidFill>
              </a:rPr>
              <a:t>，以上一題來說就是 </a:t>
            </a:r>
            <a:r>
              <a:rPr lang="en-US" altLang="zh-TW" sz="1600" dirty="0" err="1">
                <a:solidFill>
                  <a:srgbClr val="0070C0"/>
                </a:solidFill>
              </a:rPr>
              <a:t>stringBuilder</a:t>
            </a:r>
            <a:r>
              <a:rPr lang="zh-TW" altLang="en-US" sz="1600" dirty="0">
                <a:solidFill>
                  <a:srgbClr val="0070C0"/>
                </a:solidFill>
              </a:rPr>
              <a:t>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7C4119-F3D8-42F7-9D3F-15331188F100}"/>
              </a:ext>
            </a:extLst>
          </p:cNvPr>
          <p:cNvSpPr txBox="1"/>
          <p:nvPr/>
        </p:nvSpPr>
        <p:spPr>
          <a:xfrm>
            <a:off x="1310030" y="4064314"/>
            <a:ext cx="7228328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</a:rPr>
              <a:t>如果這邊最後沒有加上 </a:t>
            </a:r>
            <a:r>
              <a:rPr lang="en-US" altLang="zh-TW" sz="1600" dirty="0" err="1">
                <a:solidFill>
                  <a:srgbClr val="0070C0"/>
                </a:solidFill>
              </a:rPr>
              <a:t>toString</a:t>
            </a:r>
            <a:r>
              <a:rPr lang="en-US" altLang="zh-TW" sz="1600" dirty="0">
                <a:solidFill>
                  <a:srgbClr val="0070C0"/>
                </a:solidFill>
              </a:rPr>
              <a:t> </a:t>
            </a:r>
            <a:r>
              <a:rPr lang="zh-TW" altLang="en-US" sz="1600" dirty="0">
                <a:solidFill>
                  <a:srgbClr val="0070C0"/>
                </a:solidFill>
              </a:rPr>
              <a:t>的話，回傳回去的東西應該會是 </a:t>
            </a:r>
            <a:r>
              <a:rPr lang="en-US" altLang="zh-TW" sz="1600" dirty="0">
                <a:solidFill>
                  <a:srgbClr val="0070C0"/>
                </a:solidFill>
              </a:rPr>
              <a:t>StringBuilder</a:t>
            </a:r>
            <a:r>
              <a:rPr lang="zh-TW" altLang="en-US" sz="1600" dirty="0">
                <a:solidFill>
                  <a:srgbClr val="0070C0"/>
                </a:solidFill>
              </a:rPr>
              <a:t>的型態，因為最後加上 </a:t>
            </a:r>
            <a:r>
              <a:rPr lang="en-US" altLang="zh-TW" sz="1600" dirty="0" err="1">
                <a:solidFill>
                  <a:srgbClr val="0070C0"/>
                </a:solidFill>
              </a:rPr>
              <a:t>toString</a:t>
            </a:r>
            <a:r>
              <a:rPr lang="en-US" altLang="zh-TW" sz="1600" dirty="0">
                <a:solidFill>
                  <a:srgbClr val="0070C0"/>
                </a:solidFill>
              </a:rPr>
              <a:t> </a:t>
            </a:r>
            <a:r>
              <a:rPr lang="zh-TW" altLang="en-US" sz="1600" dirty="0">
                <a:solidFill>
                  <a:srgbClr val="0070C0"/>
                </a:solidFill>
              </a:rPr>
              <a:t>的原因，所以回傳的 </a:t>
            </a:r>
            <a:r>
              <a:rPr lang="en-US" altLang="zh-TW" sz="1600" dirty="0">
                <a:solidFill>
                  <a:srgbClr val="0070C0"/>
                </a:solidFill>
              </a:rPr>
              <a:t>String </a:t>
            </a:r>
            <a:r>
              <a:rPr lang="zh-TW" altLang="en-US" sz="1600" dirty="0">
                <a:solidFill>
                  <a:srgbClr val="0070C0"/>
                </a:solidFill>
              </a:rPr>
              <a:t>型態。</a:t>
            </a:r>
          </a:p>
        </p:txBody>
      </p:sp>
    </p:spTree>
    <p:extLst>
      <p:ext uri="{BB962C8B-B14F-4D97-AF65-F5344CB8AC3E}">
        <p14:creationId xmlns:p14="http://schemas.microsoft.com/office/powerpoint/2010/main" val="390505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9"/>
          <p:cNvSpPr txBox="1">
            <a:spLocks noGrp="1"/>
          </p:cNvSpPr>
          <p:nvPr>
            <p:ph type="title" idx="2"/>
          </p:nvPr>
        </p:nvSpPr>
        <p:spPr>
          <a:xfrm rot="475373" flipH="1">
            <a:off x="5959838" y="2010223"/>
            <a:ext cx="1384213" cy="920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300" name="Google Shape;1300;p49"/>
          <p:cNvSpPr txBox="1">
            <a:spLocks noGrp="1"/>
          </p:cNvSpPr>
          <p:nvPr>
            <p:ph type="ctrTitle"/>
          </p:nvPr>
        </p:nvSpPr>
        <p:spPr>
          <a:xfrm rot="-219092" flipH="1">
            <a:off x="2042017" y="1620257"/>
            <a:ext cx="3678869" cy="2378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Kotlin Type System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596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552518" y="2131528"/>
            <a:ext cx="4852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Nullability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Collections and Array</a:t>
            </a:r>
          </a:p>
        </p:txBody>
      </p:sp>
    </p:spTree>
    <p:extLst>
      <p:ext uri="{BB962C8B-B14F-4D97-AF65-F5344CB8AC3E}">
        <p14:creationId xmlns:p14="http://schemas.microsoft.com/office/powerpoint/2010/main" val="1705676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20381">
            <a:off x="2088050" y="1436100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Nullability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4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Nullability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372279" y="1770524"/>
            <a:ext cx="4852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介紹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Nullability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Safe call operator “?.” 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Elvis operator “?:”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Safe casts “as?”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Java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和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Kotlin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的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nullability</a:t>
            </a:r>
          </a:p>
        </p:txBody>
      </p:sp>
    </p:spTree>
    <p:extLst>
      <p:ext uri="{BB962C8B-B14F-4D97-AF65-F5344CB8AC3E}">
        <p14:creationId xmlns:p14="http://schemas.microsoft.com/office/powerpoint/2010/main" val="1344733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 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Nullability ?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557E8B-B000-447B-AA17-01828E43A298}"/>
              </a:ext>
            </a:extLst>
          </p:cNvPr>
          <p:cNvSpPr txBox="1"/>
          <p:nvPr/>
        </p:nvSpPr>
        <p:spPr>
          <a:xfrm>
            <a:off x="1543792" y="1413164"/>
            <a:ext cx="6293922" cy="30469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時常我們會不知道使用者輸入的東西，是否為我們所預期的東西。當不是的話，我們就需要做其他處理。有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Nullability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的話，就會使工程師比較好開發程式。</a:t>
            </a:r>
          </a:p>
          <a:p>
            <a:endParaRPr lang="zh-TW" alt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雖說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Java8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也有一個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Optional type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再處理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optional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物件時有幾店缺點：</a:t>
            </a:r>
          </a:p>
          <a:p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程式碼會比較冗長</a:t>
            </a:r>
          </a:p>
          <a:p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runtime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時會比較耗時間</a:t>
            </a:r>
          </a:p>
          <a:p>
            <a:endParaRPr lang="zh-TW" alt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在這部分就有</a:t>
            </a:r>
            <a:r>
              <a:rPr lang="en-US" altLang="zh-TW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nullabiliy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可以方便使用，它把原本在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Run-time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才會找到的問題，放到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complier-time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就可以找到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zh-TW" alt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5830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20381">
            <a:off x="2088050" y="1436100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2400"/>
            </a:pPr>
            <a:r>
              <a:rPr lang="zh-TW" altLang="en-US" sz="6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sz="6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6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Safe call operator “?.” </a:t>
            </a:r>
            <a:br>
              <a:rPr lang="en-US" altLang="zh-TW" sz="3600" dirty="0">
                <a:solidFill>
                  <a:srgbClr val="524A83"/>
                </a:solidFill>
              </a:rPr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D7FB18F-0447-43C6-BFB1-824D10C9E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/>
          <a:stretch/>
        </p:blipFill>
        <p:spPr>
          <a:xfrm>
            <a:off x="1010344" y="1311215"/>
            <a:ext cx="7374170" cy="19722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FDB390-DCCE-4DB0-9C9E-54ED1AE6C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63" y="3021422"/>
            <a:ext cx="3778250" cy="16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2" descr="https://i.imgur.com/I91wv4Z.png">
            <a:extLst>
              <a:ext uri="{FF2B5EF4-FFF2-40B4-BE49-F238E27FC236}">
                <a16:creationId xmlns:a16="http://schemas.microsoft.com/office/drawing/2014/main" id="{8239361B-BBA7-4FBF-80FC-6B099657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07" y="1490253"/>
            <a:ext cx="5299624" cy="14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3F23D2F-E04E-4F48-8DE8-577234E1131E}"/>
              </a:ext>
            </a:extLst>
          </p:cNvPr>
          <p:cNvSpPr txBox="1"/>
          <p:nvPr/>
        </p:nvSpPr>
        <p:spPr>
          <a:xfrm>
            <a:off x="1117265" y="2036951"/>
            <a:ext cx="12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2C0852-8E02-4DF4-9AB2-63D698457C95}"/>
              </a:ext>
            </a:extLst>
          </p:cNvPr>
          <p:cNvSpPr txBox="1"/>
          <p:nvPr/>
        </p:nvSpPr>
        <p:spPr>
          <a:xfrm>
            <a:off x="1117265" y="3308391"/>
            <a:ext cx="12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09E90E7-536B-4E53-A7D4-CB0D4FC77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207" y="3308391"/>
            <a:ext cx="5254603" cy="11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69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Elvis operator “?:”</a:t>
            </a:r>
            <a:br>
              <a:rPr lang="en-US" altLang="zh-TW" sz="3600" dirty="0">
                <a:solidFill>
                  <a:srgbClr val="524A83"/>
                </a:solidFill>
              </a:rPr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CC28C1E9-264A-40C3-B51D-3C02D9282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19" y="3653285"/>
            <a:ext cx="4815362" cy="6847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F65B99-4F3A-47E9-9045-22ED57321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19" y="1331021"/>
            <a:ext cx="4815362" cy="21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10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Safe casts “as?”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EEC044-985B-437B-A365-FC439FB8C3C1}"/>
              </a:ext>
            </a:extLst>
          </p:cNvPr>
          <p:cNvSpPr txBox="1"/>
          <p:nvPr/>
        </p:nvSpPr>
        <p:spPr>
          <a:xfrm>
            <a:off x="2726469" y="1311215"/>
            <a:ext cx="3691062" cy="338554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用來判斷是不是屬於所想要個</a:t>
            </a:r>
            <a:r>
              <a:rPr lang="zh-TW" altLang="en-US" sz="1600" dirty="0">
                <a:solidFill>
                  <a:srgbClr val="FF0000"/>
                </a:solidFill>
              </a:rPr>
              <a:t>資料型態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237768-7A95-4900-9928-D3515E94D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4" y="1831473"/>
            <a:ext cx="7353300" cy="27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88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nullability</a:t>
            </a:r>
            <a:br>
              <a:rPr lang="en-US" altLang="zh-TW" sz="3600" dirty="0">
                <a:solidFill>
                  <a:srgbClr val="524A83"/>
                </a:solidFill>
              </a:rPr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641DA91-7CA3-434E-A460-6880B5FF8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4" y="1745673"/>
            <a:ext cx="7310155" cy="21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3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6939EF1-57A5-4553-AFCF-D3B18D7F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129511"/>
            <a:ext cx="3230868" cy="265925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20A137-07D8-45EA-A358-D3F28C5D8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02" y="1200258"/>
            <a:ext cx="4508164" cy="948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61C9348-E85D-416A-BC16-D55A85D46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34" y="3150929"/>
            <a:ext cx="4946682" cy="15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n-US" altLang="zh-TW" sz="4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Collections and Arrays</a:t>
            </a:r>
            <a:endParaRPr sz="4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105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Collections and Arrays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2372279" y="1770524"/>
            <a:ext cx="5162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Read-only and mutable collections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Kotlin collections and Java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862503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Read-only and mutable collections</a:t>
            </a:r>
            <a:br>
              <a:rPr lang="en-US" altLang="zh-TW" sz="2800" dirty="0">
                <a:solidFill>
                  <a:srgbClr val="524A83"/>
                </a:solidFill>
              </a:rPr>
            </a:br>
            <a:endParaRPr sz="28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FB0439-272C-4B67-B5C4-20B4DB4B5145}"/>
              </a:ext>
            </a:extLst>
          </p:cNvPr>
          <p:cNvSpPr txBox="1"/>
          <p:nvPr/>
        </p:nvSpPr>
        <p:spPr>
          <a:xfrm>
            <a:off x="1764386" y="1840915"/>
            <a:ext cx="5873156" cy="163121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這部分是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最不一樣的地方，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collection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中分成兩類：</a:t>
            </a:r>
          </a:p>
          <a:p>
            <a:endParaRPr lang="zh-TW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Read-only 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只可以做讀取的動作</a:t>
            </a:r>
          </a:p>
          <a:p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Mutable 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可以刪減或修改</a:t>
            </a:r>
          </a:p>
        </p:txBody>
      </p:sp>
    </p:spTree>
    <p:extLst>
      <p:ext uri="{BB962C8B-B14F-4D97-AF65-F5344CB8AC3E}">
        <p14:creationId xmlns:p14="http://schemas.microsoft.com/office/powerpoint/2010/main" val="3776925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C820D68-A960-4D4B-AB1A-99C057B4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2" y="1170391"/>
            <a:ext cx="7650726" cy="22488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BA016C-E49C-48C3-9481-8D8EF24B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23" y="3659590"/>
            <a:ext cx="3776354" cy="8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1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77A04A-CDC6-4EFC-BAB4-D31241989B6F}"/>
              </a:ext>
            </a:extLst>
          </p:cNvPr>
          <p:cNvSpPr txBox="1"/>
          <p:nvPr/>
        </p:nvSpPr>
        <p:spPr>
          <a:xfrm>
            <a:off x="1415308" y="1214724"/>
            <a:ext cx="6833341" cy="830997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read-only collections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不是一定的是不可以更動的，</a:t>
            </a:r>
          </a:p>
          <a:p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如果你現在有一個變數是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read-only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他有可能只是在眾多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reference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裡面一個剛好是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read-only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的，其他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reference</a:t>
            </a:r>
            <a:r>
              <a:rPr lang="zh-TW" alt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也可能是</a:t>
            </a:r>
            <a:r>
              <a:rPr lang="en-US" altLang="zh-TW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mutable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9870928-3795-46B0-94C1-A754598D6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41" y="2130934"/>
            <a:ext cx="5952094" cy="25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0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collections and Java</a:t>
            </a:r>
            <a:br>
              <a:rPr lang="en-US" altLang="zh-TW" sz="3600" dirty="0">
                <a:solidFill>
                  <a:srgbClr val="524A83"/>
                </a:solidFill>
              </a:rPr>
            </a:b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3C50AF1A-5E59-4F5E-9C3E-47A312CE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33" y="1311215"/>
            <a:ext cx="4242717" cy="287878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7F1903-66CF-4495-B11A-7B2EA4DA3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253603"/>
            <a:ext cx="7450422" cy="24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建立函式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(1)</a:t>
            </a:r>
            <a:endParaRPr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97DE76-B306-48DF-9F84-1FF1F2BC059A}"/>
              </a:ext>
            </a:extLst>
          </p:cNvPr>
          <p:cNvSpPr txBox="1"/>
          <p:nvPr/>
        </p:nvSpPr>
        <p:spPr>
          <a:xfrm>
            <a:off x="5580777" y="1217110"/>
            <a:ext cx="2849927" cy="830997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Kotlin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可以寫得很短</a:t>
            </a:r>
            <a:endParaRPr lang="en-US" altLang="zh-TW" sz="16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只要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 + 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函式名字</a:t>
            </a:r>
            <a:endParaRPr lang="en-US" altLang="zh-TW" sz="16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如果回傳值是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可以不用寫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238A728-494C-4CE0-9637-D30ED1A0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" r="9625" b="72881"/>
          <a:stretch/>
        </p:blipFill>
        <p:spPr>
          <a:xfrm>
            <a:off x="5580777" y="2119116"/>
            <a:ext cx="2900942" cy="86017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8508597-F57A-4DE1-9B73-0BCFE9607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70"/>
          <a:stretch/>
        </p:blipFill>
        <p:spPr>
          <a:xfrm>
            <a:off x="895350" y="1311215"/>
            <a:ext cx="4372585" cy="296484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A421DA9-5762-425B-A8D1-765A6DE7E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777" y="3053126"/>
            <a:ext cx="191479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4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968C881F-ADA7-4913-9AE9-A54C0933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170391"/>
            <a:ext cx="5800134" cy="21627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76768D-3865-4230-85EE-FA3945EE5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46" y="2562245"/>
            <a:ext cx="4936086" cy="21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5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Arrays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的建立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A13BF6-180B-40A8-B6B7-F1372BAD9F02}"/>
              </a:ext>
            </a:extLst>
          </p:cNvPr>
          <p:cNvSpPr txBox="1"/>
          <p:nvPr/>
        </p:nvSpPr>
        <p:spPr>
          <a:xfrm>
            <a:off x="1317054" y="1945656"/>
            <a:ext cx="6673932" cy="187743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arrayOf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2857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arrayOfNulls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：建立可以包涵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型態的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2857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Array()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：建立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，需要包含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大小，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 function</a:t>
            </a:r>
          </a:p>
          <a:p>
            <a:pPr marL="2857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toTypedArray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method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：把其他的型態轉成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>
              <a:buClr>
                <a:schemeClr val="accent3">
                  <a:lumMod val="60000"/>
                  <a:lumOff val="40000"/>
                </a:schemeClr>
              </a:buClr>
            </a:pPr>
            <a:endParaRPr lang="en-US" altLang="zh-TW" sz="16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191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77A2E3-A31C-40BE-8B39-6CA872ECC284}"/>
              </a:ext>
            </a:extLst>
          </p:cNvPr>
          <p:cNvSpPr txBox="1"/>
          <p:nvPr/>
        </p:nvSpPr>
        <p:spPr>
          <a:xfrm>
            <a:off x="1199208" y="1518144"/>
            <a:ext cx="7066925" cy="286232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有一點要注意的是，和其他型態比較不一樣的是，</a:t>
            </a:r>
          </a:p>
          <a:p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 type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通常都會變成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type</a:t>
            </a:r>
          </a:p>
          <a:p>
            <a:endParaRPr lang="en-US" altLang="zh-TW" sz="20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用例子來說，當我宣告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Array&lt;Int&gt;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他就會是 </a:t>
            </a:r>
          </a:p>
          <a:p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 of boxed integers( …Integer[])</a:t>
            </a:r>
          </a:p>
          <a:p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當我想要用既有的的值來轉成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就會比較麻煩。</a:t>
            </a:r>
          </a:p>
          <a:p>
            <a:endParaRPr lang="zh-TW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這邊就有提供，</a:t>
            </a:r>
            <a:r>
              <a:rPr lang="en-US" altLang="zh-TW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IntArray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intArrayOf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來建立</a:t>
            </a:r>
            <a:r>
              <a:rPr lang="en-US" altLang="zh-TW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01283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29EBBD1-01A9-45D4-8975-F7BCBE0B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16" y="1311215"/>
            <a:ext cx="6359238" cy="32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0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ctrTitle"/>
          </p:nvPr>
        </p:nvSpPr>
        <p:spPr>
          <a:xfrm rot="162489">
            <a:off x="3631424" y="1437791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</a:t>
            </a:r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2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07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89068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1988842" y="2261917"/>
            <a:ext cx="5632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What is Higher-order Functions?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Lambda as Parameters and Return Values</a:t>
            </a:r>
          </a:p>
        </p:txBody>
      </p:sp>
    </p:spTree>
    <p:extLst>
      <p:ext uri="{BB962C8B-B14F-4D97-AF65-F5344CB8AC3E}">
        <p14:creationId xmlns:p14="http://schemas.microsoft.com/office/powerpoint/2010/main" val="2774434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Higher-order Functions?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847C70-2A11-46FF-84BC-8EC37CEDC724}"/>
              </a:ext>
            </a:extLst>
          </p:cNvPr>
          <p:cNvSpPr txBox="1"/>
          <p:nvPr/>
        </p:nvSpPr>
        <p:spPr>
          <a:xfrm>
            <a:off x="1317054" y="1728744"/>
            <a:ext cx="6915648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Definition: A higher order function is a function that either takes  </a:t>
            </a:r>
          </a:p>
          <a:p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a function (method) as parameter, or returns a function </a:t>
            </a:r>
          </a:p>
          <a:p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after its execution. </a:t>
            </a: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Kotlin: functions 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 or function references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當作參數傳入</a:t>
            </a:r>
          </a:p>
          <a:p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是一個以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 or function reference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為參數傳入或是可以以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當作回傳值</a:t>
            </a:r>
          </a:p>
        </p:txBody>
      </p:sp>
    </p:spTree>
    <p:extLst>
      <p:ext uri="{BB962C8B-B14F-4D97-AF65-F5344CB8AC3E}">
        <p14:creationId xmlns:p14="http://schemas.microsoft.com/office/powerpoint/2010/main" val="2885762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 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 descr="未命名">
            <a:extLst>
              <a:ext uri="{FF2B5EF4-FFF2-40B4-BE49-F238E27FC236}">
                <a16:creationId xmlns:a16="http://schemas.microsoft.com/office/drawing/2014/main" id="{B0B5CB17-5C59-4684-9A72-3CE91439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67" y="1362080"/>
            <a:ext cx="7069808" cy="199288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DE71A70-A495-4D5B-A727-395EDBA1995A}"/>
              </a:ext>
            </a:extLst>
          </p:cNvPr>
          <p:cNvSpPr txBox="1"/>
          <p:nvPr/>
        </p:nvSpPr>
        <p:spPr>
          <a:xfrm>
            <a:off x="1116423" y="3587531"/>
            <a:ext cx="7069808" cy="584775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宣告了一個變數 </a:t>
            </a:r>
            <a:r>
              <a:rPr lang="en-US" altLang="zh-TW" sz="1600" dirty="0">
                <a:solidFill>
                  <a:schemeClr val="tx1"/>
                </a:solidFill>
              </a:rPr>
              <a:t>plus</a:t>
            </a:r>
            <a:r>
              <a:rPr lang="zh-TW" altLang="en-US" sz="1600" dirty="0">
                <a:solidFill>
                  <a:schemeClr val="tx1"/>
                </a:solidFill>
              </a:rPr>
              <a:t>，是一個 </a:t>
            </a:r>
            <a:r>
              <a:rPr lang="en-US" altLang="zh-TW" sz="1600" dirty="0">
                <a:solidFill>
                  <a:schemeClr val="tx1"/>
                </a:solidFill>
              </a:rPr>
              <a:t>Function Type</a:t>
            </a:r>
            <a:r>
              <a:rPr lang="zh-TW" altLang="en-US" sz="1600" dirty="0">
                <a:solidFill>
                  <a:schemeClr val="tx1"/>
                </a:solidFill>
              </a:rPr>
              <a:t>，需要傳入兩個變數類型 </a:t>
            </a:r>
            <a:r>
              <a:rPr lang="en-US" altLang="zh-TW" sz="1600" dirty="0">
                <a:solidFill>
                  <a:schemeClr val="tx1"/>
                </a:solidFill>
              </a:rPr>
              <a:t>A </a:t>
            </a:r>
            <a:r>
              <a:rPr lang="zh-TW" altLang="en-US" sz="1600" dirty="0">
                <a:solidFill>
                  <a:schemeClr val="tx1"/>
                </a:solidFill>
              </a:rPr>
              <a:t>與 </a:t>
            </a:r>
            <a:r>
              <a:rPr lang="en-US" altLang="zh-TW" sz="1600" dirty="0">
                <a:solidFill>
                  <a:schemeClr val="tx1"/>
                </a:solidFill>
              </a:rPr>
              <a:t>B</a:t>
            </a:r>
            <a:r>
              <a:rPr lang="zh-TW" altLang="en-US" sz="1600" dirty="0">
                <a:solidFill>
                  <a:schemeClr val="tx1"/>
                </a:solidFill>
              </a:rPr>
              <a:t>，回傳的類型是 </a:t>
            </a:r>
            <a:r>
              <a:rPr lang="en-US" altLang="zh-TW" sz="1600" dirty="0" err="1">
                <a:solidFill>
                  <a:schemeClr val="tx1"/>
                </a:solidFill>
              </a:rPr>
              <a:t>ReturnType</a:t>
            </a:r>
            <a:r>
              <a:rPr lang="zh-TW" altLang="en-US" sz="1600" dirty="0">
                <a:solidFill>
                  <a:schemeClr val="tx1"/>
                </a:solidFill>
              </a:rPr>
              <a:t>，所以會有兩個 </a:t>
            </a:r>
            <a:r>
              <a:rPr lang="en-US" altLang="zh-TW" sz="1600" dirty="0">
                <a:solidFill>
                  <a:schemeClr val="tx1"/>
                </a:solidFill>
              </a:rPr>
              <a:t>int </a:t>
            </a:r>
            <a:r>
              <a:rPr lang="zh-TW" altLang="en-US" sz="1600" dirty="0">
                <a:solidFill>
                  <a:schemeClr val="tx1"/>
                </a:solidFill>
              </a:rPr>
              <a:t>變數傳入，回傳 </a:t>
            </a:r>
            <a:r>
              <a:rPr lang="en-US" altLang="zh-TW" sz="1600" dirty="0">
                <a:solidFill>
                  <a:schemeClr val="tx1"/>
                </a:solidFill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1944527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 Example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E71A70-A495-4D5B-A727-395EDBA1995A}"/>
              </a:ext>
            </a:extLst>
          </p:cNvPr>
          <p:cNvSpPr txBox="1"/>
          <p:nvPr/>
        </p:nvSpPr>
        <p:spPr>
          <a:xfrm>
            <a:off x="1519842" y="1449973"/>
            <a:ext cx="1091790" cy="40011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</p:txBody>
      </p:sp>
      <p:pic>
        <p:nvPicPr>
          <p:cNvPr id="11" name="圖片 0" descr="未命名">
            <a:extLst>
              <a:ext uri="{FF2B5EF4-FFF2-40B4-BE49-F238E27FC236}">
                <a16:creationId xmlns:a16="http://schemas.microsoft.com/office/drawing/2014/main" id="{E6EDC144-58AE-4F33-BE9B-B0D908D4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42" y="2170545"/>
            <a:ext cx="6412865" cy="16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6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9"/>
          <p:cNvSpPr txBox="1">
            <a:spLocks noGrp="1"/>
          </p:cNvSpPr>
          <p:nvPr>
            <p:ph type="title" idx="2"/>
          </p:nvPr>
        </p:nvSpPr>
        <p:spPr>
          <a:xfrm rot="475373" flipH="1">
            <a:off x="5959838" y="2010223"/>
            <a:ext cx="1384213" cy="920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300" name="Google Shape;1300;p49"/>
          <p:cNvSpPr txBox="1">
            <a:spLocks noGrp="1"/>
          </p:cNvSpPr>
          <p:nvPr>
            <p:ph type="ctrTitle"/>
          </p:nvPr>
        </p:nvSpPr>
        <p:spPr>
          <a:xfrm rot="-219092" flipH="1">
            <a:off x="1935139" y="349988"/>
            <a:ext cx="3678869" cy="2378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Programming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519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建立函式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(2)</a:t>
            </a: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DA79297-631F-42AB-9AE3-01EE4C4FB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863652" y="1428182"/>
            <a:ext cx="4680000" cy="13682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0095CC-2531-41B4-9DC1-BEBE230E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52" y="2945246"/>
            <a:ext cx="4680000" cy="12301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6F3B4C-CEA2-44F2-8CF3-7E983312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414" y="1480974"/>
            <a:ext cx="2814877" cy="8315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A44864-779F-4447-87B2-149774994A11}"/>
              </a:ext>
            </a:extLst>
          </p:cNvPr>
          <p:cNvSpPr txBox="1"/>
          <p:nvPr/>
        </p:nvSpPr>
        <p:spPr>
          <a:xfrm>
            <a:off x="3617352" y="2286084"/>
            <a:ext cx="1884044" cy="5847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回傳值的型態寫在接收參數的後面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548DF1-0983-4CAB-AB0D-1A8BC90D7127}"/>
              </a:ext>
            </a:extLst>
          </p:cNvPr>
          <p:cNvSpPr txBox="1"/>
          <p:nvPr/>
        </p:nvSpPr>
        <p:spPr>
          <a:xfrm>
            <a:off x="3338222" y="3851609"/>
            <a:ext cx="2062692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void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可以寫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Unit</a:t>
            </a:r>
            <a:endParaRPr lang="zh-TW" altLang="en-US" sz="1600" dirty="0">
              <a:solidFill>
                <a:srgbClr val="0070C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AB7B17B-1FD1-4D0E-928D-D2FAFC2E8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059" y="2813844"/>
            <a:ext cx="2831616" cy="9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4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1892872" y="1703354"/>
            <a:ext cx="5632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What is Functional Programming?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Inline function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Noinline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 function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Crossline function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Conclude</a:t>
            </a:r>
          </a:p>
        </p:txBody>
      </p:sp>
    </p:spTree>
    <p:extLst>
      <p:ext uri="{BB962C8B-B14F-4D97-AF65-F5344CB8AC3E}">
        <p14:creationId xmlns:p14="http://schemas.microsoft.com/office/powerpoint/2010/main" val="333805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Functional Programming?</a:t>
            </a: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4301F4-6E44-49BC-B71D-75735AD0D2C3}"/>
              </a:ext>
            </a:extLst>
          </p:cNvPr>
          <p:cNvSpPr txBox="1"/>
          <p:nvPr/>
        </p:nvSpPr>
        <p:spPr>
          <a:xfrm>
            <a:off x="1310030" y="1823746"/>
            <a:ext cx="6824718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Lambdas are important part of functional programming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non-functional programming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data input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generates data output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programs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functions as input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functions as output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，所以如果程式碼中有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Higher-order functions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  <a:p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則就是在執行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727912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Function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8257AF-480A-497C-B1F0-B3DB8914B133}"/>
              </a:ext>
            </a:extLst>
          </p:cNvPr>
          <p:cNvSpPr txBox="1"/>
          <p:nvPr/>
        </p:nvSpPr>
        <p:spPr>
          <a:xfrm>
            <a:off x="1551940" y="1311215"/>
            <a:ext cx="6342530" cy="33855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function: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宣告在編譯時，將函式的程式碼複製到呼叫的地方</a:t>
            </a:r>
          </a:p>
        </p:txBody>
      </p:sp>
      <p:pic>
        <p:nvPicPr>
          <p:cNvPr id="10" name="圖片 9" descr="未命名">
            <a:extLst>
              <a:ext uri="{FF2B5EF4-FFF2-40B4-BE49-F238E27FC236}">
                <a16:creationId xmlns:a16="http://schemas.microsoft.com/office/drawing/2014/main" id="{AE2F884B-11A2-4D4B-BAF4-6050DA83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0" y="1831473"/>
            <a:ext cx="6399347" cy="2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4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Function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圖片 8" descr="未命名">
            <a:extLst>
              <a:ext uri="{FF2B5EF4-FFF2-40B4-BE49-F238E27FC236}">
                <a16:creationId xmlns:a16="http://schemas.microsoft.com/office/drawing/2014/main" id="{69A1EBE1-4CE0-44B3-9D23-3EEC87DE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35" y="1173435"/>
            <a:ext cx="4519930" cy="34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19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Function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D916A0-3168-47DD-9256-B6643B85AEB4}"/>
              </a:ext>
            </a:extLst>
          </p:cNvPr>
          <p:cNvSpPr txBox="1"/>
          <p:nvPr/>
        </p:nvSpPr>
        <p:spPr>
          <a:xfrm>
            <a:off x="1117265" y="1170391"/>
            <a:ext cx="1582641" cy="338554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反編譯為</a:t>
            </a:r>
            <a:r>
              <a:rPr lang="en-US" altLang="zh-TW" sz="1600" dirty="0">
                <a:solidFill>
                  <a:schemeClr val="tx1"/>
                </a:solidFill>
              </a:rPr>
              <a:t>Java:</a:t>
            </a:r>
          </a:p>
        </p:txBody>
      </p:sp>
      <p:pic>
        <p:nvPicPr>
          <p:cNvPr id="10" name="圖片 9" descr="未命名">
            <a:extLst>
              <a:ext uri="{FF2B5EF4-FFF2-40B4-BE49-F238E27FC236}">
                <a16:creationId xmlns:a16="http://schemas.microsoft.com/office/drawing/2014/main" id="{2A169C22-CD3C-4F69-82B9-FFAAE30F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13" y="1585196"/>
            <a:ext cx="4982210" cy="266763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DFE94D-4EBE-4006-9BBA-4CE26D18EE99}"/>
              </a:ext>
            </a:extLst>
          </p:cNvPr>
          <p:cNvSpPr txBox="1"/>
          <p:nvPr/>
        </p:nvSpPr>
        <p:spPr>
          <a:xfrm>
            <a:off x="1199208" y="4329083"/>
            <a:ext cx="6874621" cy="338554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</a:rPr>
              <a:t>程式碼在編譯時被拷貝到呼叫的地方， 避免了建立 </a:t>
            </a:r>
            <a:r>
              <a:rPr lang="en-US" altLang="zh-TW" sz="1600" dirty="0">
                <a:solidFill>
                  <a:schemeClr val="tx1"/>
                </a:solidFill>
              </a:rPr>
              <a:t>Function </a:t>
            </a:r>
            <a:r>
              <a:rPr lang="zh-TW" altLang="en-US" sz="1600" dirty="0">
                <a:solidFill>
                  <a:schemeClr val="tx1"/>
                </a:solidFill>
              </a:rPr>
              <a:t>物件</a:t>
            </a:r>
          </a:p>
        </p:txBody>
      </p:sp>
    </p:spTree>
    <p:extLst>
      <p:ext uri="{BB962C8B-B14F-4D97-AF65-F5344CB8AC3E}">
        <p14:creationId xmlns:p14="http://schemas.microsoft.com/office/powerpoint/2010/main" val="2298808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Noinline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E83BCC-5E37-4BCE-8B45-C519F73A7AE3}"/>
              </a:ext>
            </a:extLst>
          </p:cNvPr>
          <p:cNvSpPr txBox="1"/>
          <p:nvPr/>
        </p:nvSpPr>
        <p:spPr>
          <a:xfrm>
            <a:off x="1051426" y="4310535"/>
            <a:ext cx="7224702" cy="338554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第一個 </a:t>
            </a:r>
            <a:r>
              <a:rPr lang="en-US" altLang="zh-TW" sz="1600" dirty="0">
                <a:solidFill>
                  <a:schemeClr val="tx1"/>
                </a:solidFill>
              </a:rPr>
              <a:t>lambda inline</a:t>
            </a:r>
            <a:r>
              <a:rPr lang="zh-TW" altLang="en-US" sz="1600" dirty="0">
                <a:solidFill>
                  <a:schemeClr val="tx1"/>
                </a:solidFill>
              </a:rPr>
              <a:t>到了呼叫處，而第二個使用 </a:t>
            </a:r>
            <a:r>
              <a:rPr lang="en-US" altLang="zh-TW" sz="1600" dirty="0" err="1">
                <a:solidFill>
                  <a:schemeClr val="tx1"/>
                </a:solidFill>
              </a:rPr>
              <a:t>noinline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zh-TW" altLang="en-US" sz="1600" dirty="0">
                <a:solidFill>
                  <a:schemeClr val="tx1"/>
                </a:solidFill>
              </a:rPr>
              <a:t>宣告的 </a:t>
            </a:r>
            <a:r>
              <a:rPr lang="en-US" altLang="zh-TW" sz="1600" dirty="0">
                <a:solidFill>
                  <a:schemeClr val="tx1"/>
                </a:solidFill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</a:rPr>
              <a:t>沒有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3EC0D2-58CE-4B10-BCA4-66CC1D3E235D}"/>
              </a:ext>
            </a:extLst>
          </p:cNvPr>
          <p:cNvSpPr txBox="1"/>
          <p:nvPr/>
        </p:nvSpPr>
        <p:spPr>
          <a:xfrm>
            <a:off x="1199208" y="1311215"/>
            <a:ext cx="6874621" cy="584775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tx1"/>
                </a:solidFill>
              </a:rPr>
              <a:t>noinline</a:t>
            </a:r>
            <a:r>
              <a:rPr lang="en-US" altLang="zh-TW" sz="1600" dirty="0">
                <a:solidFill>
                  <a:schemeClr val="tx1"/>
                </a:solidFill>
              </a:rPr>
              <a:t> function: </a:t>
            </a:r>
            <a:r>
              <a:rPr lang="zh-TW" altLang="en-US" sz="1600" dirty="0">
                <a:solidFill>
                  <a:schemeClr val="tx1"/>
                </a:solidFill>
              </a:rPr>
              <a:t>當在一個 </a:t>
            </a:r>
            <a:r>
              <a:rPr lang="en-US" altLang="zh-TW" sz="1600" dirty="0">
                <a:solidFill>
                  <a:schemeClr val="tx1"/>
                </a:solidFill>
              </a:rPr>
              <a:t>inline function</a:t>
            </a:r>
            <a:r>
              <a:rPr lang="zh-TW" altLang="en-US" sz="1600" dirty="0">
                <a:solidFill>
                  <a:schemeClr val="tx1"/>
                </a:solidFill>
              </a:rPr>
              <a:t>中，有多個 </a:t>
            </a:r>
            <a:r>
              <a:rPr lang="en-US" altLang="zh-TW" sz="1600" dirty="0">
                <a:solidFill>
                  <a:schemeClr val="tx1"/>
                </a:solidFill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</a:rPr>
              <a:t>作為參數時，可以在不想</a:t>
            </a:r>
            <a:r>
              <a:rPr lang="en-US" altLang="zh-TW" sz="1600" dirty="0">
                <a:solidFill>
                  <a:schemeClr val="tx1"/>
                </a:solidFill>
              </a:rPr>
              <a:t>inline</a:t>
            </a:r>
            <a:r>
              <a:rPr lang="zh-TW" altLang="en-US" sz="1600" dirty="0">
                <a:solidFill>
                  <a:schemeClr val="tx1"/>
                </a:solidFill>
              </a:rPr>
              <a:t>的 </a:t>
            </a:r>
            <a:r>
              <a:rPr lang="en-US" altLang="zh-TW" sz="1600" dirty="0">
                <a:solidFill>
                  <a:schemeClr val="tx1"/>
                </a:solidFill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</a:rPr>
              <a:t>前使用 </a:t>
            </a:r>
            <a:r>
              <a:rPr lang="en-US" altLang="zh-TW" sz="1600" dirty="0" err="1">
                <a:solidFill>
                  <a:schemeClr val="tx1"/>
                </a:solidFill>
              </a:rPr>
              <a:t>noinline</a:t>
            </a:r>
            <a:r>
              <a:rPr lang="zh-TW" altLang="en-US" sz="1600" dirty="0">
                <a:solidFill>
                  <a:schemeClr val="tx1"/>
                </a:solidFill>
              </a:rPr>
              <a:t>宣告</a:t>
            </a:r>
          </a:p>
        </p:txBody>
      </p:sp>
      <p:pic>
        <p:nvPicPr>
          <p:cNvPr id="11" name="圖片 10" descr="未命名">
            <a:extLst>
              <a:ext uri="{FF2B5EF4-FFF2-40B4-BE49-F238E27FC236}">
                <a16:creationId xmlns:a16="http://schemas.microsoft.com/office/drawing/2014/main" id="{789DB42B-76C0-4905-9841-9A28B52B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67" y="1993145"/>
            <a:ext cx="7005620" cy="20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294416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Crossinline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Fucntion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235A20-45C8-4EF5-8FAB-DD24C7A1F180}"/>
              </a:ext>
            </a:extLst>
          </p:cNvPr>
          <p:cNvSpPr txBox="1"/>
          <p:nvPr/>
        </p:nvSpPr>
        <p:spPr>
          <a:xfrm>
            <a:off x="1310030" y="967504"/>
            <a:ext cx="6874621" cy="52322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crossinline</a:t>
            </a:r>
            <a:r>
              <a:rPr lang="en-US" altLang="zh-TW" dirty="0">
                <a:solidFill>
                  <a:schemeClr val="tx1"/>
                </a:solidFill>
              </a:rPr>
              <a:t> function: </a:t>
            </a:r>
            <a:r>
              <a:rPr lang="zh-TW" altLang="en-US" dirty="0">
                <a:solidFill>
                  <a:schemeClr val="tx1"/>
                </a:solidFill>
              </a:rPr>
              <a:t>表明 </a:t>
            </a:r>
            <a:r>
              <a:rPr lang="en-US" altLang="zh-TW" dirty="0">
                <a:solidFill>
                  <a:schemeClr val="tx1"/>
                </a:solidFill>
              </a:rPr>
              <a:t>inline </a:t>
            </a:r>
            <a:r>
              <a:rPr lang="zh-TW" altLang="en-US" dirty="0">
                <a:solidFill>
                  <a:schemeClr val="tx1"/>
                </a:solidFill>
              </a:rPr>
              <a:t>函式參數中的 </a:t>
            </a:r>
            <a:r>
              <a:rPr lang="en-US" altLang="zh-TW" dirty="0">
                <a:solidFill>
                  <a:schemeClr val="tx1"/>
                </a:solidFill>
              </a:rPr>
              <a:t>lambda </a:t>
            </a:r>
            <a:r>
              <a:rPr lang="zh-TW" altLang="en-US" dirty="0">
                <a:solidFill>
                  <a:schemeClr val="tx1"/>
                </a:solidFill>
              </a:rPr>
              <a:t>不能有 </a:t>
            </a:r>
            <a:r>
              <a:rPr lang="en-US" altLang="zh-TW" dirty="0">
                <a:solidFill>
                  <a:schemeClr val="tx1"/>
                </a:solidFill>
              </a:rPr>
              <a:t>return</a:t>
            </a:r>
            <a:r>
              <a:rPr lang="zh-TW" altLang="en-US" dirty="0">
                <a:solidFill>
                  <a:schemeClr val="tx1"/>
                </a:solidFill>
              </a:rPr>
              <a:t>，這樣可以避免使用 </a:t>
            </a:r>
            <a:r>
              <a:rPr lang="en-US" altLang="zh-TW" dirty="0">
                <a:solidFill>
                  <a:schemeClr val="tx1"/>
                </a:solidFill>
              </a:rPr>
              <a:t>inline </a:t>
            </a:r>
            <a:r>
              <a:rPr lang="zh-TW" altLang="en-US" dirty="0">
                <a:solidFill>
                  <a:schemeClr val="tx1"/>
                </a:solidFill>
              </a:rPr>
              <a:t>時，</a:t>
            </a:r>
            <a:r>
              <a:rPr lang="en-US" altLang="zh-TW" dirty="0">
                <a:solidFill>
                  <a:schemeClr val="tx1"/>
                </a:solidFill>
              </a:rPr>
              <a:t>lambda </a:t>
            </a:r>
            <a:r>
              <a:rPr lang="zh-TW" altLang="en-US" dirty="0">
                <a:solidFill>
                  <a:schemeClr val="tx1"/>
                </a:solidFill>
              </a:rPr>
              <a:t>中的 </a:t>
            </a:r>
            <a:r>
              <a:rPr lang="en-US" altLang="zh-TW" dirty="0">
                <a:solidFill>
                  <a:schemeClr val="tx1"/>
                </a:solidFill>
              </a:rPr>
              <a:t>return </a:t>
            </a:r>
            <a:r>
              <a:rPr lang="zh-TW" altLang="en-US" dirty="0">
                <a:solidFill>
                  <a:schemeClr val="tx1"/>
                </a:solidFill>
              </a:rPr>
              <a:t>影響程式流程</a:t>
            </a:r>
          </a:p>
        </p:txBody>
      </p:sp>
      <p:pic>
        <p:nvPicPr>
          <p:cNvPr id="10" name="圖片 9" descr="未命名">
            <a:extLst>
              <a:ext uri="{FF2B5EF4-FFF2-40B4-BE49-F238E27FC236}">
                <a16:creationId xmlns:a16="http://schemas.microsoft.com/office/drawing/2014/main" id="{8A1E26DD-E453-4156-AFB0-AE7B8D8F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89" y="1544204"/>
            <a:ext cx="6097499" cy="2167887"/>
          </a:xfrm>
          <a:prstGeom prst="rect">
            <a:avLst/>
          </a:prstGeom>
        </p:spPr>
      </p:pic>
      <p:pic>
        <p:nvPicPr>
          <p:cNvPr id="11" name="圖片 10" descr="未命名">
            <a:extLst>
              <a:ext uri="{FF2B5EF4-FFF2-40B4-BE49-F238E27FC236}">
                <a16:creationId xmlns:a16="http://schemas.microsoft.com/office/drawing/2014/main" id="{BCD6D71B-2B6D-4217-8692-FAD3AAE9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590" y="3765572"/>
            <a:ext cx="6097499" cy="9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5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Conclude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017069" y="1480846"/>
            <a:ext cx="7238306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function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，在呼叫函式的地方，能減少函式呼叫造成  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的額外開銷，在迴圈中尤其有效 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能避免函式的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參數額外建立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</a:p>
          <a:p>
            <a:r>
              <a:rPr lang="en-US" altLang="zh-TW" sz="16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noinline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：當有多個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作為引數時，可以在不想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前使用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noinline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宣告</a:t>
            </a:r>
          </a:p>
          <a:p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crossinline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 </a:t>
            </a:r>
            <a:r>
              <a:rPr lang="en-US" altLang="zh-TW" sz="16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crossinline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顯示宣告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inline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函式的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  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不能有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語句，避免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lambda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 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外部程式流程</a:t>
            </a:r>
          </a:p>
        </p:txBody>
      </p:sp>
    </p:spTree>
    <p:extLst>
      <p:ext uri="{BB962C8B-B14F-4D97-AF65-F5344CB8AC3E}">
        <p14:creationId xmlns:p14="http://schemas.microsoft.com/office/powerpoint/2010/main" val="37410971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ctrTitle"/>
          </p:nvPr>
        </p:nvSpPr>
        <p:spPr>
          <a:xfrm rot="162489">
            <a:off x="3631424" y="1437791"/>
            <a:ext cx="3466772" cy="1926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2"/>
          </p:nvPr>
        </p:nvSpPr>
        <p:spPr>
          <a:xfrm rot="-532199">
            <a:off x="2066030" y="1940967"/>
            <a:ext cx="1192663" cy="92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09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274331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571;p53">
            <a:extLst>
              <a:ext uri="{FF2B5EF4-FFF2-40B4-BE49-F238E27FC236}">
                <a16:creationId xmlns:a16="http://schemas.microsoft.com/office/drawing/2014/main" id="{C73D5804-4D5A-4A41-AF44-E7BD228657F3}"/>
              </a:ext>
            </a:extLst>
          </p:cNvPr>
          <p:cNvGrpSpPr/>
          <p:nvPr/>
        </p:nvGrpSpPr>
        <p:grpSpPr>
          <a:xfrm>
            <a:off x="923400" y="408925"/>
            <a:ext cx="7298860" cy="599400"/>
            <a:chOff x="923400" y="408925"/>
            <a:chExt cx="7298860" cy="599400"/>
          </a:xfrm>
        </p:grpSpPr>
        <p:sp>
          <p:nvSpPr>
            <p:cNvPr id="4" name="Google Shape;2572;p53">
              <a:extLst>
                <a:ext uri="{FF2B5EF4-FFF2-40B4-BE49-F238E27FC236}">
                  <a16:creationId xmlns:a16="http://schemas.microsoft.com/office/drawing/2014/main" id="{3E25457D-36D4-40AE-9F0B-2FAD22FB7784}"/>
                </a:ext>
              </a:extLst>
            </p:cNvPr>
            <p:cNvSpPr/>
            <p:nvPr/>
          </p:nvSpPr>
          <p:spPr>
            <a:xfrm>
              <a:off x="923400" y="408925"/>
              <a:ext cx="7297200" cy="5994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73;p53">
              <a:extLst>
                <a:ext uri="{FF2B5EF4-FFF2-40B4-BE49-F238E27FC236}">
                  <a16:creationId xmlns:a16="http://schemas.microsoft.com/office/drawing/2014/main" id="{275C0623-1119-414D-864A-EB12B9DF234F}"/>
                </a:ext>
              </a:extLst>
            </p:cNvPr>
            <p:cNvSpPr/>
            <p:nvPr/>
          </p:nvSpPr>
          <p:spPr>
            <a:xfrm>
              <a:off x="1094232" y="6433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2574;p53">
              <a:extLst>
                <a:ext uri="{FF2B5EF4-FFF2-40B4-BE49-F238E27FC236}">
                  <a16:creationId xmlns:a16="http://schemas.microsoft.com/office/drawing/2014/main" id="{1DACE09D-CA1A-49C0-9F56-C3F499F941E8}"/>
                </a:ext>
              </a:extLst>
            </p:cNvPr>
            <p:cNvCxnSpPr/>
            <p:nvPr/>
          </p:nvCxnSpPr>
          <p:spPr>
            <a:xfrm>
              <a:off x="1374460" y="9158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575;p53">
              <a:extLst>
                <a:ext uri="{FF2B5EF4-FFF2-40B4-BE49-F238E27FC236}">
                  <a16:creationId xmlns:a16="http://schemas.microsoft.com/office/drawing/2014/main" id="{675E9A6F-D911-47B0-AE75-190F07DCDAE0}"/>
                </a:ext>
              </a:extLst>
            </p:cNvPr>
            <p:cNvCxnSpPr/>
            <p:nvPr/>
          </p:nvCxnSpPr>
          <p:spPr>
            <a:xfrm>
              <a:off x="1374460" y="501425"/>
              <a:ext cx="6847800" cy="0"/>
            </a:xfrm>
            <a:prstGeom prst="straightConnector1">
              <a:avLst/>
            </a:prstGeom>
            <a:noFill/>
            <a:ln w="9525" cap="flat" cmpd="sng">
              <a:solidFill>
                <a:srgbClr val="ECECE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2576;p53">
              <a:extLst>
                <a:ext uri="{FF2B5EF4-FFF2-40B4-BE49-F238E27FC236}">
                  <a16:creationId xmlns:a16="http://schemas.microsoft.com/office/drawing/2014/main" id="{CAA144FB-19EA-415F-B1B2-C542C892BAD7}"/>
                </a:ext>
              </a:extLst>
            </p:cNvPr>
            <p:cNvCxnSpPr/>
            <p:nvPr/>
          </p:nvCxnSpPr>
          <p:spPr>
            <a:xfrm>
              <a:off x="1374460" y="408925"/>
              <a:ext cx="0" cy="597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2577;p53">
            <a:extLst>
              <a:ext uri="{FF2B5EF4-FFF2-40B4-BE49-F238E27FC236}">
                <a16:creationId xmlns:a16="http://schemas.microsoft.com/office/drawing/2014/main" id="{CCA8E870-29F8-4891-B209-F5744D299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572125"/>
            <a:ext cx="61713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09. Contents</a:t>
            </a:r>
          </a:p>
        </p:txBody>
      </p:sp>
      <p:sp>
        <p:nvSpPr>
          <p:cNvPr id="10" name="Google Shape;2578;p53">
            <a:extLst>
              <a:ext uri="{FF2B5EF4-FFF2-40B4-BE49-F238E27FC236}">
                <a16:creationId xmlns:a16="http://schemas.microsoft.com/office/drawing/2014/main" id="{CAC056F0-1E43-402B-8029-3D532506D01D}"/>
              </a:ext>
            </a:extLst>
          </p:cNvPr>
          <p:cNvSpPr/>
          <p:nvPr/>
        </p:nvSpPr>
        <p:spPr>
          <a:xfrm>
            <a:off x="922200" y="1301945"/>
            <a:ext cx="7298700" cy="341844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79;p53">
            <a:extLst>
              <a:ext uri="{FF2B5EF4-FFF2-40B4-BE49-F238E27FC236}">
                <a16:creationId xmlns:a16="http://schemas.microsoft.com/office/drawing/2014/main" id="{94965DBC-7587-48E1-A2A0-93272F41ABF1}"/>
              </a:ext>
            </a:extLst>
          </p:cNvPr>
          <p:cNvCxnSpPr/>
          <p:nvPr/>
        </p:nvCxnSpPr>
        <p:spPr>
          <a:xfrm>
            <a:off x="1387750" y="15479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580;p53">
            <a:extLst>
              <a:ext uri="{FF2B5EF4-FFF2-40B4-BE49-F238E27FC236}">
                <a16:creationId xmlns:a16="http://schemas.microsoft.com/office/drawing/2014/main" id="{A9248566-61D0-49E8-B787-8DF2F06A5C2B}"/>
              </a:ext>
            </a:extLst>
          </p:cNvPr>
          <p:cNvCxnSpPr/>
          <p:nvPr/>
        </p:nvCxnSpPr>
        <p:spPr>
          <a:xfrm>
            <a:off x="1387750" y="18291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581;p53">
            <a:extLst>
              <a:ext uri="{FF2B5EF4-FFF2-40B4-BE49-F238E27FC236}">
                <a16:creationId xmlns:a16="http://schemas.microsoft.com/office/drawing/2014/main" id="{9325FBC0-7185-45DD-830D-78918BD44D2C}"/>
              </a:ext>
            </a:extLst>
          </p:cNvPr>
          <p:cNvCxnSpPr/>
          <p:nvPr/>
        </p:nvCxnSpPr>
        <p:spPr>
          <a:xfrm>
            <a:off x="1387750" y="21104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582;p53">
            <a:extLst>
              <a:ext uri="{FF2B5EF4-FFF2-40B4-BE49-F238E27FC236}">
                <a16:creationId xmlns:a16="http://schemas.microsoft.com/office/drawing/2014/main" id="{5AF1F475-5151-4F1B-9796-0EA84B8B5068}"/>
              </a:ext>
            </a:extLst>
          </p:cNvPr>
          <p:cNvCxnSpPr/>
          <p:nvPr/>
        </p:nvCxnSpPr>
        <p:spPr>
          <a:xfrm>
            <a:off x="1387750" y="23916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583;p53">
            <a:extLst>
              <a:ext uri="{FF2B5EF4-FFF2-40B4-BE49-F238E27FC236}">
                <a16:creationId xmlns:a16="http://schemas.microsoft.com/office/drawing/2014/main" id="{54F68BB4-B386-4F97-B816-0470C4DDED1E}"/>
              </a:ext>
            </a:extLst>
          </p:cNvPr>
          <p:cNvCxnSpPr/>
          <p:nvPr/>
        </p:nvCxnSpPr>
        <p:spPr>
          <a:xfrm>
            <a:off x="1387750" y="26728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584;p53">
            <a:extLst>
              <a:ext uri="{FF2B5EF4-FFF2-40B4-BE49-F238E27FC236}">
                <a16:creationId xmlns:a16="http://schemas.microsoft.com/office/drawing/2014/main" id="{2232480D-C37C-424E-A2B2-4862DD5338CE}"/>
              </a:ext>
            </a:extLst>
          </p:cNvPr>
          <p:cNvCxnSpPr/>
          <p:nvPr/>
        </p:nvCxnSpPr>
        <p:spPr>
          <a:xfrm>
            <a:off x="1387750" y="29540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585;p53">
            <a:extLst>
              <a:ext uri="{FF2B5EF4-FFF2-40B4-BE49-F238E27FC236}">
                <a16:creationId xmlns:a16="http://schemas.microsoft.com/office/drawing/2014/main" id="{92EDFB1D-9AED-4DAB-9D5D-ACA963BEFC42}"/>
              </a:ext>
            </a:extLst>
          </p:cNvPr>
          <p:cNvCxnSpPr/>
          <p:nvPr/>
        </p:nvCxnSpPr>
        <p:spPr>
          <a:xfrm>
            <a:off x="1387750" y="32353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586;p53">
            <a:extLst>
              <a:ext uri="{FF2B5EF4-FFF2-40B4-BE49-F238E27FC236}">
                <a16:creationId xmlns:a16="http://schemas.microsoft.com/office/drawing/2014/main" id="{0F39AC88-7B77-468B-B59B-EF88675311CC}"/>
              </a:ext>
            </a:extLst>
          </p:cNvPr>
          <p:cNvCxnSpPr/>
          <p:nvPr/>
        </p:nvCxnSpPr>
        <p:spPr>
          <a:xfrm>
            <a:off x="1387750" y="351652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587;p53">
            <a:extLst>
              <a:ext uri="{FF2B5EF4-FFF2-40B4-BE49-F238E27FC236}">
                <a16:creationId xmlns:a16="http://schemas.microsoft.com/office/drawing/2014/main" id="{F6013B1E-BE19-480E-B49B-189BCBCD92ED}"/>
              </a:ext>
            </a:extLst>
          </p:cNvPr>
          <p:cNvCxnSpPr/>
          <p:nvPr/>
        </p:nvCxnSpPr>
        <p:spPr>
          <a:xfrm>
            <a:off x="1387750" y="379775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588;p53">
            <a:extLst>
              <a:ext uri="{FF2B5EF4-FFF2-40B4-BE49-F238E27FC236}">
                <a16:creationId xmlns:a16="http://schemas.microsoft.com/office/drawing/2014/main" id="{5FFD4585-A45E-423A-92E3-C22E022FCA64}"/>
              </a:ext>
            </a:extLst>
          </p:cNvPr>
          <p:cNvCxnSpPr/>
          <p:nvPr/>
        </p:nvCxnSpPr>
        <p:spPr>
          <a:xfrm>
            <a:off x="1387750" y="4078975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589;p53">
            <a:extLst>
              <a:ext uri="{FF2B5EF4-FFF2-40B4-BE49-F238E27FC236}">
                <a16:creationId xmlns:a16="http://schemas.microsoft.com/office/drawing/2014/main" id="{80937CE3-78ED-415C-80E5-2FA1BB1EE30E}"/>
              </a:ext>
            </a:extLst>
          </p:cNvPr>
          <p:cNvCxnSpPr/>
          <p:nvPr/>
        </p:nvCxnSpPr>
        <p:spPr>
          <a:xfrm>
            <a:off x="1387750" y="4360200"/>
            <a:ext cx="6834300" cy="0"/>
          </a:xfrm>
          <a:prstGeom prst="straightConnector1">
            <a:avLst/>
          </a:prstGeom>
          <a:noFill/>
          <a:ln w="9525" cap="flat" cmpd="sng">
            <a:solidFill>
              <a:srgbClr val="EC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590;p53">
            <a:extLst>
              <a:ext uri="{FF2B5EF4-FFF2-40B4-BE49-F238E27FC236}">
                <a16:creationId xmlns:a16="http://schemas.microsoft.com/office/drawing/2014/main" id="{800F24A9-AE96-4F55-9EC1-439D66FE947E}"/>
              </a:ext>
            </a:extLst>
          </p:cNvPr>
          <p:cNvCxnSpPr/>
          <p:nvPr/>
        </p:nvCxnSpPr>
        <p:spPr>
          <a:xfrm>
            <a:off x="1379050" y="1352550"/>
            <a:ext cx="8700" cy="337427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591;p53">
            <a:extLst>
              <a:ext uri="{FF2B5EF4-FFF2-40B4-BE49-F238E27FC236}">
                <a16:creationId xmlns:a16="http://schemas.microsoft.com/office/drawing/2014/main" id="{9A7463AA-A031-4E7A-A5C0-8A50FE8C7793}"/>
              </a:ext>
            </a:extLst>
          </p:cNvPr>
          <p:cNvGrpSpPr/>
          <p:nvPr/>
        </p:nvGrpSpPr>
        <p:grpSpPr>
          <a:xfrm>
            <a:off x="1094232" y="1525625"/>
            <a:ext cx="135300" cy="2856900"/>
            <a:chOff x="1094232" y="1525625"/>
            <a:chExt cx="135300" cy="2856900"/>
          </a:xfrm>
        </p:grpSpPr>
        <p:sp>
          <p:nvSpPr>
            <p:cNvPr id="24" name="Google Shape;2592;p53">
              <a:extLst>
                <a:ext uri="{FF2B5EF4-FFF2-40B4-BE49-F238E27FC236}">
                  <a16:creationId xmlns:a16="http://schemas.microsoft.com/office/drawing/2014/main" id="{925833B3-462A-410D-8EF7-6BE7FC99F8F9}"/>
                </a:ext>
              </a:extLst>
            </p:cNvPr>
            <p:cNvSpPr/>
            <p:nvPr/>
          </p:nvSpPr>
          <p:spPr>
            <a:xfrm>
              <a:off x="1094232" y="1525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93;p53">
              <a:extLst>
                <a:ext uri="{FF2B5EF4-FFF2-40B4-BE49-F238E27FC236}">
                  <a16:creationId xmlns:a16="http://schemas.microsoft.com/office/drawing/2014/main" id="{46BCFECC-8D38-4BEB-9EA0-3C64D9281F6B}"/>
                </a:ext>
              </a:extLst>
            </p:cNvPr>
            <p:cNvSpPr/>
            <p:nvPr/>
          </p:nvSpPr>
          <p:spPr>
            <a:xfrm>
              <a:off x="1094232" y="1914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94;p53">
              <a:extLst>
                <a:ext uri="{FF2B5EF4-FFF2-40B4-BE49-F238E27FC236}">
                  <a16:creationId xmlns:a16="http://schemas.microsoft.com/office/drawing/2014/main" id="{9793D464-0482-4113-8039-24F329CF4CBA}"/>
                </a:ext>
              </a:extLst>
            </p:cNvPr>
            <p:cNvSpPr/>
            <p:nvPr/>
          </p:nvSpPr>
          <p:spPr>
            <a:xfrm>
              <a:off x="1094232" y="2303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5;p53">
              <a:extLst>
                <a:ext uri="{FF2B5EF4-FFF2-40B4-BE49-F238E27FC236}">
                  <a16:creationId xmlns:a16="http://schemas.microsoft.com/office/drawing/2014/main" id="{E0D8087C-F639-4E32-947F-2AA592512E2C}"/>
                </a:ext>
              </a:extLst>
            </p:cNvPr>
            <p:cNvSpPr/>
            <p:nvPr/>
          </p:nvSpPr>
          <p:spPr>
            <a:xfrm>
              <a:off x="1094232" y="26920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6;p53">
              <a:extLst>
                <a:ext uri="{FF2B5EF4-FFF2-40B4-BE49-F238E27FC236}">
                  <a16:creationId xmlns:a16="http://schemas.microsoft.com/office/drawing/2014/main" id="{7D6D21A5-CD80-4857-A4FC-A46E9C4E9A63}"/>
                </a:ext>
              </a:extLst>
            </p:cNvPr>
            <p:cNvSpPr/>
            <p:nvPr/>
          </p:nvSpPr>
          <p:spPr>
            <a:xfrm>
              <a:off x="1094232" y="30808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97;p53">
              <a:extLst>
                <a:ext uri="{FF2B5EF4-FFF2-40B4-BE49-F238E27FC236}">
                  <a16:creationId xmlns:a16="http://schemas.microsoft.com/office/drawing/2014/main" id="{94539B23-4F92-41B9-B00C-A94B7AF05062}"/>
                </a:ext>
              </a:extLst>
            </p:cNvPr>
            <p:cNvSpPr/>
            <p:nvPr/>
          </p:nvSpPr>
          <p:spPr>
            <a:xfrm>
              <a:off x="1094232" y="34696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98;p53">
              <a:extLst>
                <a:ext uri="{FF2B5EF4-FFF2-40B4-BE49-F238E27FC236}">
                  <a16:creationId xmlns:a16="http://schemas.microsoft.com/office/drawing/2014/main" id="{2BE25DB7-9700-4328-9B2E-BB2B254C6FEB}"/>
                </a:ext>
              </a:extLst>
            </p:cNvPr>
            <p:cNvSpPr/>
            <p:nvPr/>
          </p:nvSpPr>
          <p:spPr>
            <a:xfrm>
              <a:off x="1094232" y="38584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9;p53">
              <a:extLst>
                <a:ext uri="{FF2B5EF4-FFF2-40B4-BE49-F238E27FC236}">
                  <a16:creationId xmlns:a16="http://schemas.microsoft.com/office/drawing/2014/main" id="{BF3480C5-CF69-4006-9FC8-5A6AF61BCA28}"/>
                </a:ext>
              </a:extLst>
            </p:cNvPr>
            <p:cNvSpPr/>
            <p:nvPr/>
          </p:nvSpPr>
          <p:spPr>
            <a:xfrm>
              <a:off x="1094232" y="4247225"/>
              <a:ext cx="135300" cy="13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601;p53">
            <a:extLst>
              <a:ext uri="{FF2B5EF4-FFF2-40B4-BE49-F238E27FC236}">
                <a16:creationId xmlns:a16="http://schemas.microsoft.com/office/drawing/2014/main" id="{3CDB2D74-E3CF-47E5-96A6-B47D66A1644E}"/>
              </a:ext>
            </a:extLst>
          </p:cNvPr>
          <p:cNvGrpSpPr/>
          <p:nvPr/>
        </p:nvGrpSpPr>
        <p:grpSpPr>
          <a:xfrm>
            <a:off x="127339" y="296958"/>
            <a:ext cx="8815444" cy="4429871"/>
            <a:chOff x="127339" y="296958"/>
            <a:chExt cx="8815444" cy="4429871"/>
          </a:xfrm>
        </p:grpSpPr>
        <p:grpSp>
          <p:nvGrpSpPr>
            <p:cNvPr id="33" name="Google Shape;2602;p53">
              <a:extLst>
                <a:ext uri="{FF2B5EF4-FFF2-40B4-BE49-F238E27FC236}">
                  <a16:creationId xmlns:a16="http://schemas.microsoft.com/office/drawing/2014/main" id="{EF714F13-82B1-4AF9-AC4F-0A7EB16B2685}"/>
                </a:ext>
              </a:extLst>
            </p:cNvPr>
            <p:cNvGrpSpPr/>
            <p:nvPr/>
          </p:nvGrpSpPr>
          <p:grpSpPr>
            <a:xfrm>
              <a:off x="7560664" y="4438531"/>
              <a:ext cx="192515" cy="288298"/>
              <a:chOff x="1459800" y="1512500"/>
              <a:chExt cx="131625" cy="197100"/>
            </a:xfrm>
          </p:grpSpPr>
          <p:sp>
            <p:nvSpPr>
              <p:cNvPr id="60" name="Google Shape;2603;p53">
                <a:extLst>
                  <a:ext uri="{FF2B5EF4-FFF2-40B4-BE49-F238E27FC236}">
                    <a16:creationId xmlns:a16="http://schemas.microsoft.com/office/drawing/2014/main" id="{C4DAFF3B-73A9-4FD4-80CE-9FD5E798A8B7}"/>
                  </a:ext>
                </a:extLst>
              </p:cNvPr>
              <p:cNvSpPr/>
              <p:nvPr/>
            </p:nvSpPr>
            <p:spPr>
              <a:xfrm>
                <a:off x="1533625" y="1599050"/>
                <a:ext cx="60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98" extrusionOk="0">
                    <a:moveTo>
                      <a:pt x="0" y="1"/>
                    </a:moveTo>
                    <a:cubicBezTo>
                      <a:pt x="2" y="11"/>
                      <a:pt x="5" y="21"/>
                      <a:pt x="7" y="30"/>
                    </a:cubicBezTo>
                    <a:lnTo>
                      <a:pt x="7" y="30"/>
                    </a:lnTo>
                    <a:cubicBezTo>
                      <a:pt x="7" y="19"/>
                      <a:pt x="3" y="9"/>
                      <a:pt x="0" y="1"/>
                    </a:cubicBezTo>
                    <a:close/>
                    <a:moveTo>
                      <a:pt x="7" y="30"/>
                    </a:moveTo>
                    <a:lnTo>
                      <a:pt x="7" y="30"/>
                    </a:lnTo>
                    <a:cubicBezTo>
                      <a:pt x="7" y="32"/>
                      <a:pt x="7" y="33"/>
                      <a:pt x="7" y="34"/>
                    </a:cubicBezTo>
                    <a:cubicBezTo>
                      <a:pt x="11" y="47"/>
                      <a:pt x="14" y="64"/>
                      <a:pt x="17" y="81"/>
                    </a:cubicBezTo>
                    <a:lnTo>
                      <a:pt x="23" y="98"/>
                    </a:lnTo>
                    <a:cubicBezTo>
                      <a:pt x="19" y="74"/>
                      <a:pt x="13" y="53"/>
                      <a:pt x="7" y="30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604;p53">
                <a:extLst>
                  <a:ext uri="{FF2B5EF4-FFF2-40B4-BE49-F238E27FC236}">
                    <a16:creationId xmlns:a16="http://schemas.microsoft.com/office/drawing/2014/main" id="{8BC8DF82-7243-4200-9FE1-4E69A4978F69}"/>
                  </a:ext>
                </a:extLst>
              </p:cNvPr>
              <p:cNvSpPr/>
              <p:nvPr/>
            </p:nvSpPr>
            <p:spPr>
              <a:xfrm>
                <a:off x="1529350" y="1598125"/>
                <a:ext cx="9150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72" extrusionOk="0">
                    <a:moveTo>
                      <a:pt x="345" y="1"/>
                    </a:moveTo>
                    <a:lnTo>
                      <a:pt x="1" y="74"/>
                    </a:lnTo>
                    <a:lnTo>
                      <a:pt x="21" y="172"/>
                    </a:lnTo>
                    <a:lnTo>
                      <a:pt x="365" y="9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5;p53">
                <a:extLst>
                  <a:ext uri="{FF2B5EF4-FFF2-40B4-BE49-F238E27FC236}">
                    <a16:creationId xmlns:a16="http://schemas.microsoft.com/office/drawing/2014/main" id="{A0FA6798-56BD-4971-81BD-60B6B084EE24}"/>
                  </a:ext>
                </a:extLst>
              </p:cNvPr>
              <p:cNvSpPr/>
              <p:nvPr/>
            </p:nvSpPr>
            <p:spPr>
              <a:xfrm>
                <a:off x="1463575" y="1516850"/>
                <a:ext cx="123425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7534" extrusionOk="0">
                    <a:moveTo>
                      <a:pt x="2585" y="2359"/>
                    </a:moveTo>
                    <a:cubicBezTo>
                      <a:pt x="2601" y="2419"/>
                      <a:pt x="2618" y="2479"/>
                      <a:pt x="2635" y="2543"/>
                    </a:cubicBezTo>
                    <a:cubicBezTo>
                      <a:pt x="2682" y="2743"/>
                      <a:pt x="2729" y="2947"/>
                      <a:pt x="2772" y="3148"/>
                    </a:cubicBezTo>
                    <a:cubicBezTo>
                      <a:pt x="2782" y="3188"/>
                      <a:pt x="2793" y="3225"/>
                      <a:pt x="2799" y="3265"/>
                    </a:cubicBezTo>
                    <a:lnTo>
                      <a:pt x="2796" y="3245"/>
                    </a:lnTo>
                    <a:lnTo>
                      <a:pt x="2796" y="3245"/>
                    </a:lnTo>
                    <a:cubicBezTo>
                      <a:pt x="2799" y="3258"/>
                      <a:pt x="2802" y="3275"/>
                      <a:pt x="2805" y="3292"/>
                    </a:cubicBezTo>
                    <a:cubicBezTo>
                      <a:pt x="2805" y="3302"/>
                      <a:pt x="2809" y="3312"/>
                      <a:pt x="2809" y="3322"/>
                    </a:cubicBezTo>
                    <a:lnTo>
                      <a:pt x="2816" y="3338"/>
                    </a:lnTo>
                    <a:lnTo>
                      <a:pt x="2816" y="3352"/>
                    </a:lnTo>
                    <a:cubicBezTo>
                      <a:pt x="2859" y="3543"/>
                      <a:pt x="2902" y="3733"/>
                      <a:pt x="2946" y="3924"/>
                    </a:cubicBezTo>
                    <a:cubicBezTo>
                      <a:pt x="2856" y="3934"/>
                      <a:pt x="2762" y="3937"/>
                      <a:pt x="2672" y="3951"/>
                    </a:cubicBezTo>
                    <a:cubicBezTo>
                      <a:pt x="2558" y="3968"/>
                      <a:pt x="2444" y="3984"/>
                      <a:pt x="2328" y="4000"/>
                    </a:cubicBezTo>
                    <a:cubicBezTo>
                      <a:pt x="2197" y="4017"/>
                      <a:pt x="2067" y="4034"/>
                      <a:pt x="1939" y="4051"/>
                    </a:cubicBezTo>
                    <a:cubicBezTo>
                      <a:pt x="1979" y="3944"/>
                      <a:pt x="2020" y="3840"/>
                      <a:pt x="2060" y="3736"/>
                    </a:cubicBezTo>
                    <a:cubicBezTo>
                      <a:pt x="2227" y="3325"/>
                      <a:pt x="2401" y="2914"/>
                      <a:pt x="2541" y="2492"/>
                    </a:cubicBezTo>
                    <a:cubicBezTo>
                      <a:pt x="2555" y="2449"/>
                      <a:pt x="2572" y="2402"/>
                      <a:pt x="2585" y="2359"/>
                    </a:cubicBezTo>
                    <a:close/>
                    <a:moveTo>
                      <a:pt x="2705" y="1"/>
                    </a:moveTo>
                    <a:cubicBezTo>
                      <a:pt x="2595" y="1"/>
                      <a:pt x="2495" y="35"/>
                      <a:pt x="2391" y="95"/>
                    </a:cubicBezTo>
                    <a:cubicBezTo>
                      <a:pt x="2294" y="152"/>
                      <a:pt x="2240" y="235"/>
                      <a:pt x="2183" y="328"/>
                    </a:cubicBezTo>
                    <a:cubicBezTo>
                      <a:pt x="2130" y="416"/>
                      <a:pt x="2097" y="516"/>
                      <a:pt x="2063" y="609"/>
                    </a:cubicBezTo>
                    <a:cubicBezTo>
                      <a:pt x="1916" y="1024"/>
                      <a:pt x="1806" y="1449"/>
                      <a:pt x="1682" y="1870"/>
                    </a:cubicBezTo>
                    <a:cubicBezTo>
                      <a:pt x="1641" y="2011"/>
                      <a:pt x="1601" y="2148"/>
                      <a:pt x="1558" y="2285"/>
                    </a:cubicBezTo>
                    <a:cubicBezTo>
                      <a:pt x="1508" y="2435"/>
                      <a:pt x="1454" y="2586"/>
                      <a:pt x="1397" y="2736"/>
                    </a:cubicBezTo>
                    <a:cubicBezTo>
                      <a:pt x="1317" y="2944"/>
                      <a:pt x="1240" y="3151"/>
                      <a:pt x="1160" y="3358"/>
                    </a:cubicBezTo>
                    <a:cubicBezTo>
                      <a:pt x="1090" y="3543"/>
                      <a:pt x="1023" y="3727"/>
                      <a:pt x="956" y="3914"/>
                    </a:cubicBezTo>
                    <a:cubicBezTo>
                      <a:pt x="909" y="4034"/>
                      <a:pt x="873" y="4158"/>
                      <a:pt x="832" y="4278"/>
                    </a:cubicBezTo>
                    <a:cubicBezTo>
                      <a:pt x="806" y="4366"/>
                      <a:pt x="772" y="4452"/>
                      <a:pt x="749" y="4542"/>
                    </a:cubicBezTo>
                    <a:cubicBezTo>
                      <a:pt x="632" y="4937"/>
                      <a:pt x="522" y="5332"/>
                      <a:pt x="401" y="5726"/>
                    </a:cubicBezTo>
                    <a:cubicBezTo>
                      <a:pt x="334" y="5924"/>
                      <a:pt x="267" y="6118"/>
                      <a:pt x="210" y="6319"/>
                    </a:cubicBezTo>
                    <a:cubicBezTo>
                      <a:pt x="147" y="6529"/>
                      <a:pt x="107" y="6750"/>
                      <a:pt x="56" y="6964"/>
                    </a:cubicBezTo>
                    <a:cubicBezTo>
                      <a:pt x="0" y="7211"/>
                      <a:pt x="184" y="7466"/>
                      <a:pt x="425" y="7512"/>
                    </a:cubicBezTo>
                    <a:cubicBezTo>
                      <a:pt x="454" y="7518"/>
                      <a:pt x="483" y="7521"/>
                      <a:pt x="512" y="7521"/>
                    </a:cubicBezTo>
                    <a:cubicBezTo>
                      <a:pt x="605" y="7521"/>
                      <a:pt x="697" y="7493"/>
                      <a:pt x="775" y="7442"/>
                    </a:cubicBezTo>
                    <a:cubicBezTo>
                      <a:pt x="879" y="7368"/>
                      <a:pt x="943" y="7265"/>
                      <a:pt x="973" y="7141"/>
                    </a:cubicBezTo>
                    <a:cubicBezTo>
                      <a:pt x="1007" y="6990"/>
                      <a:pt x="1036" y="6837"/>
                      <a:pt x="1076" y="6689"/>
                    </a:cubicBezTo>
                    <a:cubicBezTo>
                      <a:pt x="1107" y="6576"/>
                      <a:pt x="1144" y="6469"/>
                      <a:pt x="1177" y="6359"/>
                    </a:cubicBezTo>
                    <a:cubicBezTo>
                      <a:pt x="1271" y="6091"/>
                      <a:pt x="1365" y="5827"/>
                      <a:pt x="1445" y="5556"/>
                    </a:cubicBezTo>
                    <a:lnTo>
                      <a:pt x="1535" y="5255"/>
                    </a:lnTo>
                    <a:cubicBezTo>
                      <a:pt x="1554" y="5257"/>
                      <a:pt x="1573" y="5259"/>
                      <a:pt x="1593" y="5259"/>
                    </a:cubicBezTo>
                    <a:cubicBezTo>
                      <a:pt x="1607" y="5259"/>
                      <a:pt x="1621" y="5258"/>
                      <a:pt x="1635" y="5255"/>
                    </a:cubicBezTo>
                    <a:cubicBezTo>
                      <a:pt x="1896" y="5221"/>
                      <a:pt x="2157" y="5188"/>
                      <a:pt x="2418" y="5151"/>
                    </a:cubicBezTo>
                    <a:cubicBezTo>
                      <a:pt x="2532" y="5138"/>
                      <a:pt x="2649" y="5118"/>
                      <a:pt x="2762" y="5098"/>
                    </a:cubicBezTo>
                    <a:cubicBezTo>
                      <a:pt x="2873" y="5078"/>
                      <a:pt x="2986" y="5078"/>
                      <a:pt x="3100" y="5061"/>
                    </a:cubicBezTo>
                    <a:cubicBezTo>
                      <a:pt x="3110" y="5058"/>
                      <a:pt x="3120" y="5054"/>
                      <a:pt x="3130" y="5054"/>
                    </a:cubicBezTo>
                    <a:cubicBezTo>
                      <a:pt x="3137" y="5081"/>
                      <a:pt x="3140" y="5111"/>
                      <a:pt x="3146" y="5138"/>
                    </a:cubicBezTo>
                    <a:cubicBezTo>
                      <a:pt x="3171" y="5285"/>
                      <a:pt x="3197" y="5436"/>
                      <a:pt x="3237" y="5579"/>
                    </a:cubicBezTo>
                    <a:cubicBezTo>
                      <a:pt x="3264" y="5673"/>
                      <a:pt x="3291" y="5766"/>
                      <a:pt x="3321" y="5860"/>
                    </a:cubicBezTo>
                    <a:cubicBezTo>
                      <a:pt x="3371" y="6031"/>
                      <a:pt x="3418" y="6201"/>
                      <a:pt x="3461" y="6372"/>
                    </a:cubicBezTo>
                    <a:cubicBezTo>
                      <a:pt x="3475" y="6439"/>
                      <a:pt x="3488" y="6509"/>
                      <a:pt x="3498" y="6576"/>
                    </a:cubicBezTo>
                    <a:cubicBezTo>
                      <a:pt x="3508" y="6626"/>
                      <a:pt x="3518" y="6677"/>
                      <a:pt x="3525" y="6730"/>
                    </a:cubicBezTo>
                    <a:cubicBezTo>
                      <a:pt x="3538" y="6817"/>
                      <a:pt x="3558" y="6904"/>
                      <a:pt x="3578" y="6987"/>
                    </a:cubicBezTo>
                    <a:cubicBezTo>
                      <a:pt x="3592" y="7041"/>
                      <a:pt x="3618" y="7091"/>
                      <a:pt x="3645" y="7138"/>
                    </a:cubicBezTo>
                    <a:cubicBezTo>
                      <a:pt x="3682" y="7228"/>
                      <a:pt x="3739" y="7305"/>
                      <a:pt x="3813" y="7372"/>
                    </a:cubicBezTo>
                    <a:cubicBezTo>
                      <a:pt x="3903" y="7449"/>
                      <a:pt x="4003" y="7499"/>
                      <a:pt x="4120" y="7523"/>
                    </a:cubicBezTo>
                    <a:cubicBezTo>
                      <a:pt x="4161" y="7530"/>
                      <a:pt x="4202" y="7534"/>
                      <a:pt x="4243" y="7534"/>
                    </a:cubicBezTo>
                    <a:cubicBezTo>
                      <a:pt x="4316" y="7534"/>
                      <a:pt x="4387" y="7522"/>
                      <a:pt x="4458" y="7496"/>
                    </a:cubicBezTo>
                    <a:cubicBezTo>
                      <a:pt x="4565" y="7459"/>
                      <a:pt x="4655" y="7396"/>
                      <a:pt x="4732" y="7311"/>
                    </a:cubicBezTo>
                    <a:cubicBezTo>
                      <a:pt x="4816" y="7185"/>
                      <a:pt x="4889" y="7095"/>
                      <a:pt x="4916" y="6937"/>
                    </a:cubicBezTo>
                    <a:cubicBezTo>
                      <a:pt x="4929" y="6860"/>
                      <a:pt x="4936" y="6783"/>
                      <a:pt x="4932" y="6700"/>
                    </a:cubicBezTo>
                    <a:cubicBezTo>
                      <a:pt x="4932" y="6660"/>
                      <a:pt x="4929" y="6620"/>
                      <a:pt x="4920" y="6579"/>
                    </a:cubicBezTo>
                    <a:cubicBezTo>
                      <a:pt x="4896" y="6445"/>
                      <a:pt x="4866" y="6308"/>
                      <a:pt x="4836" y="6175"/>
                    </a:cubicBezTo>
                    <a:cubicBezTo>
                      <a:pt x="4802" y="6018"/>
                      <a:pt x="4765" y="5860"/>
                      <a:pt x="4719" y="5706"/>
                    </a:cubicBezTo>
                    <a:cubicBezTo>
                      <a:pt x="4665" y="5539"/>
                      <a:pt x="4611" y="5372"/>
                      <a:pt x="4558" y="5208"/>
                    </a:cubicBezTo>
                    <a:cubicBezTo>
                      <a:pt x="4511" y="5071"/>
                      <a:pt x="4481" y="4934"/>
                      <a:pt x="4448" y="4794"/>
                    </a:cubicBezTo>
                    <a:cubicBezTo>
                      <a:pt x="4364" y="4375"/>
                      <a:pt x="4290" y="3957"/>
                      <a:pt x="4184" y="3546"/>
                    </a:cubicBezTo>
                    <a:cubicBezTo>
                      <a:pt x="4080" y="3162"/>
                      <a:pt x="3949" y="2787"/>
                      <a:pt x="3836" y="2406"/>
                    </a:cubicBezTo>
                    <a:cubicBezTo>
                      <a:pt x="3773" y="2191"/>
                      <a:pt x="3702" y="1984"/>
                      <a:pt x="3625" y="1777"/>
                    </a:cubicBezTo>
                    <a:cubicBezTo>
                      <a:pt x="3538" y="1549"/>
                      <a:pt x="3464" y="1325"/>
                      <a:pt x="3401" y="1091"/>
                    </a:cubicBezTo>
                    <a:cubicBezTo>
                      <a:pt x="3364" y="904"/>
                      <a:pt x="3331" y="714"/>
                      <a:pt x="3287" y="526"/>
                    </a:cubicBezTo>
                    <a:cubicBezTo>
                      <a:pt x="3281" y="502"/>
                      <a:pt x="3277" y="479"/>
                      <a:pt x="3271" y="456"/>
                    </a:cubicBezTo>
                    <a:cubicBezTo>
                      <a:pt x="3251" y="388"/>
                      <a:pt x="3220" y="336"/>
                      <a:pt x="3187" y="272"/>
                    </a:cubicBezTo>
                    <a:cubicBezTo>
                      <a:pt x="3120" y="135"/>
                      <a:pt x="2950" y="31"/>
                      <a:pt x="2805" y="11"/>
                    </a:cubicBezTo>
                    <a:cubicBezTo>
                      <a:pt x="2772" y="4"/>
                      <a:pt x="2739" y="1"/>
                      <a:pt x="27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6;p53">
                <a:extLst>
                  <a:ext uri="{FF2B5EF4-FFF2-40B4-BE49-F238E27FC236}">
                    <a16:creationId xmlns:a16="http://schemas.microsoft.com/office/drawing/2014/main" id="{139F2D23-A77D-4A1E-BD84-13D76C280EB1}"/>
                  </a:ext>
                </a:extLst>
              </p:cNvPr>
              <p:cNvSpPr/>
              <p:nvPr/>
            </p:nvSpPr>
            <p:spPr>
              <a:xfrm>
                <a:off x="1459800" y="1512500"/>
                <a:ext cx="131625" cy="19710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7884" extrusionOk="0">
                    <a:moveTo>
                      <a:pt x="2706" y="3151"/>
                    </a:moveTo>
                    <a:cubicBezTo>
                      <a:pt x="2723" y="3222"/>
                      <a:pt x="2736" y="3292"/>
                      <a:pt x="2752" y="3362"/>
                    </a:cubicBezTo>
                    <a:lnTo>
                      <a:pt x="2796" y="3563"/>
                    </a:lnTo>
                    <a:cubicBezTo>
                      <a:pt x="2823" y="3690"/>
                      <a:pt x="2853" y="3813"/>
                      <a:pt x="2880" y="3941"/>
                    </a:cubicBezTo>
                    <a:cubicBezTo>
                      <a:pt x="2853" y="3944"/>
                      <a:pt x="2826" y="3947"/>
                      <a:pt x="2800" y="3951"/>
                    </a:cubicBezTo>
                    <a:lnTo>
                      <a:pt x="2669" y="3971"/>
                    </a:lnTo>
                    <a:cubicBezTo>
                      <a:pt x="2599" y="3981"/>
                      <a:pt x="2529" y="3991"/>
                      <a:pt x="2455" y="4001"/>
                    </a:cubicBezTo>
                    <a:lnTo>
                      <a:pt x="2362" y="4011"/>
                    </a:lnTo>
                    <a:cubicBezTo>
                      <a:pt x="2365" y="4001"/>
                      <a:pt x="2368" y="3987"/>
                      <a:pt x="2374" y="3974"/>
                    </a:cubicBezTo>
                    <a:lnTo>
                      <a:pt x="2462" y="3760"/>
                    </a:lnTo>
                    <a:cubicBezTo>
                      <a:pt x="2545" y="3560"/>
                      <a:pt x="2629" y="3359"/>
                      <a:pt x="2706" y="3151"/>
                    </a:cubicBezTo>
                    <a:close/>
                    <a:moveTo>
                      <a:pt x="2749" y="1934"/>
                    </a:moveTo>
                    <a:lnTo>
                      <a:pt x="2525" y="2613"/>
                    </a:lnTo>
                    <a:cubicBezTo>
                      <a:pt x="2411" y="2954"/>
                      <a:pt x="2271" y="3296"/>
                      <a:pt x="2138" y="3626"/>
                    </a:cubicBezTo>
                    <a:lnTo>
                      <a:pt x="2050" y="3844"/>
                    </a:lnTo>
                    <a:cubicBezTo>
                      <a:pt x="2017" y="3924"/>
                      <a:pt x="1984" y="4008"/>
                      <a:pt x="1953" y="4091"/>
                    </a:cubicBezTo>
                    <a:lnTo>
                      <a:pt x="1820" y="4435"/>
                    </a:lnTo>
                    <a:lnTo>
                      <a:pt x="2502" y="4349"/>
                    </a:lnTo>
                    <a:cubicBezTo>
                      <a:pt x="2575" y="4339"/>
                      <a:pt x="2649" y="4329"/>
                      <a:pt x="2723" y="4319"/>
                    </a:cubicBezTo>
                    <a:lnTo>
                      <a:pt x="2850" y="4299"/>
                    </a:lnTo>
                    <a:cubicBezTo>
                      <a:pt x="2896" y="4292"/>
                      <a:pt x="2947" y="4288"/>
                      <a:pt x="2993" y="4282"/>
                    </a:cubicBezTo>
                    <a:cubicBezTo>
                      <a:pt x="3033" y="4279"/>
                      <a:pt x="3077" y="4275"/>
                      <a:pt x="3117" y="4272"/>
                    </a:cubicBezTo>
                    <a:lnTo>
                      <a:pt x="3311" y="4248"/>
                    </a:lnTo>
                    <a:lnTo>
                      <a:pt x="3228" y="3887"/>
                    </a:lnTo>
                    <a:cubicBezTo>
                      <a:pt x="3197" y="3753"/>
                      <a:pt x="3167" y="3623"/>
                      <a:pt x="3137" y="3476"/>
                    </a:cubicBezTo>
                    <a:lnTo>
                      <a:pt x="3134" y="3456"/>
                    </a:lnTo>
                    <a:lnTo>
                      <a:pt x="2960" y="3496"/>
                    </a:lnTo>
                    <a:lnTo>
                      <a:pt x="3127" y="3429"/>
                    </a:lnTo>
                    <a:lnTo>
                      <a:pt x="3117" y="3382"/>
                    </a:lnTo>
                    <a:lnTo>
                      <a:pt x="3097" y="3285"/>
                    </a:lnTo>
                    <a:cubicBezTo>
                      <a:pt x="3050" y="3081"/>
                      <a:pt x="3004" y="2877"/>
                      <a:pt x="2956" y="2673"/>
                    </a:cubicBezTo>
                    <a:cubicBezTo>
                      <a:pt x="2940" y="2609"/>
                      <a:pt x="2923" y="2546"/>
                      <a:pt x="2907" y="2486"/>
                    </a:cubicBezTo>
                    <a:lnTo>
                      <a:pt x="2749" y="1934"/>
                    </a:lnTo>
                    <a:close/>
                    <a:moveTo>
                      <a:pt x="2855" y="352"/>
                    </a:moveTo>
                    <a:cubicBezTo>
                      <a:pt x="2879" y="352"/>
                      <a:pt x="2904" y="355"/>
                      <a:pt x="2930" y="359"/>
                    </a:cubicBezTo>
                    <a:cubicBezTo>
                      <a:pt x="3030" y="372"/>
                      <a:pt x="3144" y="449"/>
                      <a:pt x="3181" y="526"/>
                    </a:cubicBezTo>
                    <a:lnTo>
                      <a:pt x="3201" y="566"/>
                    </a:lnTo>
                    <a:cubicBezTo>
                      <a:pt x="3224" y="607"/>
                      <a:pt x="3241" y="640"/>
                      <a:pt x="3251" y="673"/>
                    </a:cubicBezTo>
                    <a:cubicBezTo>
                      <a:pt x="3257" y="697"/>
                      <a:pt x="3261" y="717"/>
                      <a:pt x="3268" y="740"/>
                    </a:cubicBezTo>
                    <a:cubicBezTo>
                      <a:pt x="3294" y="871"/>
                      <a:pt x="3322" y="1001"/>
                      <a:pt x="3345" y="1132"/>
                    </a:cubicBezTo>
                    <a:lnTo>
                      <a:pt x="3382" y="1315"/>
                    </a:lnTo>
                    <a:cubicBezTo>
                      <a:pt x="3448" y="1553"/>
                      <a:pt x="3522" y="1780"/>
                      <a:pt x="3609" y="2011"/>
                    </a:cubicBezTo>
                    <a:cubicBezTo>
                      <a:pt x="3686" y="2212"/>
                      <a:pt x="3753" y="2416"/>
                      <a:pt x="3819" y="2629"/>
                    </a:cubicBezTo>
                    <a:cubicBezTo>
                      <a:pt x="3856" y="2760"/>
                      <a:pt x="3899" y="2890"/>
                      <a:pt x="3940" y="3021"/>
                    </a:cubicBezTo>
                    <a:cubicBezTo>
                      <a:pt x="4017" y="3265"/>
                      <a:pt x="4097" y="3516"/>
                      <a:pt x="4164" y="3767"/>
                    </a:cubicBezTo>
                    <a:cubicBezTo>
                      <a:pt x="4248" y="4081"/>
                      <a:pt x="4311" y="4409"/>
                      <a:pt x="4371" y="4723"/>
                    </a:cubicBezTo>
                    <a:lnTo>
                      <a:pt x="4428" y="5004"/>
                    </a:lnTo>
                    <a:cubicBezTo>
                      <a:pt x="4461" y="5151"/>
                      <a:pt x="4495" y="5295"/>
                      <a:pt x="4542" y="5439"/>
                    </a:cubicBezTo>
                    <a:cubicBezTo>
                      <a:pt x="4595" y="5603"/>
                      <a:pt x="4649" y="5767"/>
                      <a:pt x="4699" y="5931"/>
                    </a:cubicBezTo>
                    <a:cubicBezTo>
                      <a:pt x="4739" y="6061"/>
                      <a:pt x="4776" y="6201"/>
                      <a:pt x="4816" y="6386"/>
                    </a:cubicBezTo>
                    <a:lnTo>
                      <a:pt x="4836" y="6476"/>
                    </a:lnTo>
                    <a:cubicBezTo>
                      <a:pt x="4856" y="6579"/>
                      <a:pt x="4880" y="6683"/>
                      <a:pt x="4900" y="6787"/>
                    </a:cubicBezTo>
                    <a:cubicBezTo>
                      <a:pt x="4907" y="6817"/>
                      <a:pt x="4907" y="6847"/>
                      <a:pt x="4910" y="6880"/>
                    </a:cubicBezTo>
                    <a:cubicBezTo>
                      <a:pt x="4910" y="6948"/>
                      <a:pt x="4907" y="7011"/>
                      <a:pt x="4893" y="7081"/>
                    </a:cubicBezTo>
                    <a:cubicBezTo>
                      <a:pt x="4876" y="7181"/>
                      <a:pt x="4833" y="7245"/>
                      <a:pt x="4766" y="7345"/>
                    </a:cubicBezTo>
                    <a:lnTo>
                      <a:pt x="4742" y="7375"/>
                    </a:lnTo>
                    <a:cubicBezTo>
                      <a:pt x="4689" y="7436"/>
                      <a:pt x="4626" y="7479"/>
                      <a:pt x="4552" y="7506"/>
                    </a:cubicBezTo>
                    <a:cubicBezTo>
                      <a:pt x="4499" y="7523"/>
                      <a:pt x="4448" y="7532"/>
                      <a:pt x="4396" y="7532"/>
                    </a:cubicBezTo>
                    <a:cubicBezTo>
                      <a:pt x="4366" y="7532"/>
                      <a:pt x="4336" y="7529"/>
                      <a:pt x="4305" y="7522"/>
                    </a:cubicBezTo>
                    <a:cubicBezTo>
                      <a:pt x="4217" y="7506"/>
                      <a:pt x="4144" y="7469"/>
                      <a:pt x="4080" y="7416"/>
                    </a:cubicBezTo>
                    <a:cubicBezTo>
                      <a:pt x="4027" y="7365"/>
                      <a:pt x="3987" y="7309"/>
                      <a:pt x="3956" y="7245"/>
                    </a:cubicBezTo>
                    <a:lnTo>
                      <a:pt x="3947" y="7225"/>
                    </a:lnTo>
                    <a:cubicBezTo>
                      <a:pt x="3927" y="7188"/>
                      <a:pt x="3907" y="7152"/>
                      <a:pt x="3896" y="7104"/>
                    </a:cubicBezTo>
                    <a:cubicBezTo>
                      <a:pt x="3879" y="7031"/>
                      <a:pt x="3859" y="6954"/>
                      <a:pt x="3850" y="6877"/>
                    </a:cubicBezTo>
                    <a:cubicBezTo>
                      <a:pt x="3843" y="6823"/>
                      <a:pt x="3833" y="6770"/>
                      <a:pt x="3823" y="6717"/>
                    </a:cubicBezTo>
                    <a:cubicBezTo>
                      <a:pt x="3810" y="6650"/>
                      <a:pt x="3796" y="6579"/>
                      <a:pt x="3783" y="6506"/>
                    </a:cubicBezTo>
                    <a:cubicBezTo>
                      <a:pt x="3746" y="6352"/>
                      <a:pt x="3699" y="6192"/>
                      <a:pt x="3639" y="5984"/>
                    </a:cubicBezTo>
                    <a:lnTo>
                      <a:pt x="3632" y="5968"/>
                    </a:lnTo>
                    <a:cubicBezTo>
                      <a:pt x="3609" y="5880"/>
                      <a:pt x="3582" y="5793"/>
                      <a:pt x="3558" y="5707"/>
                    </a:cubicBezTo>
                    <a:cubicBezTo>
                      <a:pt x="3518" y="5563"/>
                      <a:pt x="3492" y="5412"/>
                      <a:pt x="3468" y="5285"/>
                    </a:cubicBezTo>
                    <a:lnTo>
                      <a:pt x="3425" y="5017"/>
                    </a:lnTo>
                    <a:lnTo>
                      <a:pt x="3221" y="5061"/>
                    </a:lnTo>
                    <a:cubicBezTo>
                      <a:pt x="3174" y="5068"/>
                      <a:pt x="3124" y="5071"/>
                      <a:pt x="3074" y="5077"/>
                    </a:cubicBezTo>
                    <a:cubicBezTo>
                      <a:pt x="3010" y="5081"/>
                      <a:pt x="2947" y="5088"/>
                      <a:pt x="2883" y="5102"/>
                    </a:cubicBezTo>
                    <a:cubicBezTo>
                      <a:pt x="2769" y="5122"/>
                      <a:pt x="2655" y="5138"/>
                      <a:pt x="2545" y="5151"/>
                    </a:cubicBezTo>
                    <a:cubicBezTo>
                      <a:pt x="2374" y="5178"/>
                      <a:pt x="2204" y="5198"/>
                      <a:pt x="2033" y="5222"/>
                    </a:cubicBezTo>
                    <a:lnTo>
                      <a:pt x="1763" y="5255"/>
                    </a:lnTo>
                    <a:cubicBezTo>
                      <a:pt x="1756" y="5256"/>
                      <a:pt x="1748" y="5257"/>
                      <a:pt x="1738" y="5257"/>
                    </a:cubicBezTo>
                    <a:cubicBezTo>
                      <a:pt x="1727" y="5257"/>
                      <a:pt x="1716" y="5256"/>
                      <a:pt x="1703" y="5255"/>
                    </a:cubicBezTo>
                    <a:lnTo>
                      <a:pt x="1559" y="5242"/>
                    </a:lnTo>
                    <a:lnTo>
                      <a:pt x="1428" y="5679"/>
                    </a:lnTo>
                    <a:cubicBezTo>
                      <a:pt x="1358" y="5917"/>
                      <a:pt x="1275" y="6155"/>
                      <a:pt x="1195" y="6386"/>
                    </a:cubicBezTo>
                    <a:lnTo>
                      <a:pt x="1161" y="6479"/>
                    </a:lnTo>
                    <a:cubicBezTo>
                      <a:pt x="1124" y="6590"/>
                      <a:pt x="1090" y="6703"/>
                      <a:pt x="1060" y="6817"/>
                    </a:cubicBezTo>
                    <a:cubicBezTo>
                      <a:pt x="1030" y="6924"/>
                      <a:pt x="1007" y="7031"/>
                      <a:pt x="983" y="7141"/>
                    </a:cubicBezTo>
                    <a:lnTo>
                      <a:pt x="950" y="7275"/>
                    </a:lnTo>
                    <a:cubicBezTo>
                      <a:pt x="934" y="7362"/>
                      <a:pt x="890" y="7425"/>
                      <a:pt x="826" y="7469"/>
                    </a:cubicBezTo>
                    <a:cubicBezTo>
                      <a:pt x="779" y="7502"/>
                      <a:pt x="724" y="7519"/>
                      <a:pt x="668" y="7519"/>
                    </a:cubicBezTo>
                    <a:cubicBezTo>
                      <a:pt x="648" y="7519"/>
                      <a:pt x="628" y="7517"/>
                      <a:pt x="609" y="7513"/>
                    </a:cubicBezTo>
                    <a:cubicBezTo>
                      <a:pt x="536" y="7499"/>
                      <a:pt x="465" y="7449"/>
                      <a:pt x="418" y="7382"/>
                    </a:cubicBezTo>
                    <a:cubicBezTo>
                      <a:pt x="378" y="7315"/>
                      <a:pt x="365" y="7245"/>
                      <a:pt x="378" y="7178"/>
                    </a:cubicBezTo>
                    <a:cubicBezTo>
                      <a:pt x="392" y="7115"/>
                      <a:pt x="408" y="7054"/>
                      <a:pt x="422" y="6991"/>
                    </a:cubicBezTo>
                    <a:cubicBezTo>
                      <a:pt x="452" y="6840"/>
                      <a:pt x="485" y="6687"/>
                      <a:pt x="528" y="6542"/>
                    </a:cubicBezTo>
                    <a:cubicBezTo>
                      <a:pt x="589" y="6342"/>
                      <a:pt x="656" y="6141"/>
                      <a:pt x="719" y="5951"/>
                    </a:cubicBezTo>
                    <a:cubicBezTo>
                      <a:pt x="806" y="5663"/>
                      <a:pt x="894" y="5369"/>
                      <a:pt x="977" y="5077"/>
                    </a:cubicBezTo>
                    <a:lnTo>
                      <a:pt x="1067" y="4764"/>
                    </a:lnTo>
                    <a:cubicBezTo>
                      <a:pt x="1084" y="4707"/>
                      <a:pt x="1104" y="4653"/>
                      <a:pt x="1121" y="4596"/>
                    </a:cubicBezTo>
                    <a:lnTo>
                      <a:pt x="1187" y="4395"/>
                    </a:lnTo>
                    <a:cubicBezTo>
                      <a:pt x="1215" y="4312"/>
                      <a:pt x="1241" y="4228"/>
                      <a:pt x="1271" y="4148"/>
                    </a:cubicBezTo>
                    <a:lnTo>
                      <a:pt x="1325" y="4001"/>
                    </a:lnTo>
                    <a:cubicBezTo>
                      <a:pt x="1375" y="3867"/>
                      <a:pt x="1425" y="3730"/>
                      <a:pt x="1475" y="3597"/>
                    </a:cubicBezTo>
                    <a:lnTo>
                      <a:pt x="1485" y="3569"/>
                    </a:lnTo>
                    <a:cubicBezTo>
                      <a:pt x="1562" y="3372"/>
                      <a:pt x="1636" y="3171"/>
                      <a:pt x="1712" y="2974"/>
                    </a:cubicBezTo>
                    <a:cubicBezTo>
                      <a:pt x="1769" y="2824"/>
                      <a:pt x="1823" y="2669"/>
                      <a:pt x="1880" y="2509"/>
                    </a:cubicBezTo>
                    <a:lnTo>
                      <a:pt x="1900" y="2433"/>
                    </a:lnTo>
                    <a:cubicBezTo>
                      <a:pt x="1937" y="2322"/>
                      <a:pt x="1970" y="2208"/>
                      <a:pt x="2004" y="2095"/>
                    </a:cubicBezTo>
                    <a:cubicBezTo>
                      <a:pt x="2033" y="1994"/>
                      <a:pt x="2061" y="1891"/>
                      <a:pt x="2090" y="1791"/>
                    </a:cubicBezTo>
                    <a:cubicBezTo>
                      <a:pt x="2178" y="1476"/>
                      <a:pt x="2271" y="1152"/>
                      <a:pt x="2382" y="843"/>
                    </a:cubicBezTo>
                    <a:lnTo>
                      <a:pt x="2391" y="817"/>
                    </a:lnTo>
                    <a:cubicBezTo>
                      <a:pt x="2419" y="737"/>
                      <a:pt x="2448" y="656"/>
                      <a:pt x="2485" y="593"/>
                    </a:cubicBezTo>
                    <a:cubicBezTo>
                      <a:pt x="2539" y="506"/>
                      <a:pt x="2575" y="456"/>
                      <a:pt x="2632" y="419"/>
                    </a:cubicBezTo>
                    <a:cubicBezTo>
                      <a:pt x="2711" y="373"/>
                      <a:pt x="2780" y="352"/>
                      <a:pt x="2855" y="352"/>
                    </a:cubicBezTo>
                    <a:close/>
                    <a:moveTo>
                      <a:pt x="2851" y="0"/>
                    </a:moveTo>
                    <a:cubicBezTo>
                      <a:pt x="2711" y="0"/>
                      <a:pt x="2582" y="39"/>
                      <a:pt x="2451" y="118"/>
                    </a:cubicBezTo>
                    <a:cubicBezTo>
                      <a:pt x="2321" y="198"/>
                      <a:pt x="2248" y="309"/>
                      <a:pt x="2184" y="412"/>
                    </a:cubicBezTo>
                    <a:cubicBezTo>
                      <a:pt x="2127" y="506"/>
                      <a:pt x="2090" y="610"/>
                      <a:pt x="2061" y="700"/>
                    </a:cubicBezTo>
                    <a:lnTo>
                      <a:pt x="2050" y="727"/>
                    </a:lnTo>
                    <a:cubicBezTo>
                      <a:pt x="1937" y="1044"/>
                      <a:pt x="1843" y="1376"/>
                      <a:pt x="1752" y="1693"/>
                    </a:cubicBezTo>
                    <a:cubicBezTo>
                      <a:pt x="1723" y="1794"/>
                      <a:pt x="1696" y="1894"/>
                      <a:pt x="1666" y="1998"/>
                    </a:cubicBezTo>
                    <a:cubicBezTo>
                      <a:pt x="1632" y="2108"/>
                      <a:pt x="1599" y="2222"/>
                      <a:pt x="1565" y="2332"/>
                    </a:cubicBezTo>
                    <a:lnTo>
                      <a:pt x="1545" y="2402"/>
                    </a:lnTo>
                    <a:cubicBezTo>
                      <a:pt x="1491" y="2553"/>
                      <a:pt x="1442" y="2700"/>
                      <a:pt x="1385" y="2850"/>
                    </a:cubicBezTo>
                    <a:cubicBezTo>
                      <a:pt x="1308" y="3048"/>
                      <a:pt x="1235" y="3245"/>
                      <a:pt x="1158" y="3442"/>
                    </a:cubicBezTo>
                    <a:lnTo>
                      <a:pt x="1147" y="3469"/>
                    </a:lnTo>
                    <a:cubicBezTo>
                      <a:pt x="1094" y="3606"/>
                      <a:pt x="1044" y="3743"/>
                      <a:pt x="994" y="3881"/>
                    </a:cubicBezTo>
                    <a:lnTo>
                      <a:pt x="940" y="4024"/>
                    </a:lnTo>
                    <a:cubicBezTo>
                      <a:pt x="910" y="4111"/>
                      <a:pt x="880" y="4202"/>
                      <a:pt x="853" y="4288"/>
                    </a:cubicBezTo>
                    <a:lnTo>
                      <a:pt x="789" y="4483"/>
                    </a:lnTo>
                    <a:cubicBezTo>
                      <a:pt x="769" y="4543"/>
                      <a:pt x="749" y="4603"/>
                      <a:pt x="729" y="4667"/>
                    </a:cubicBezTo>
                    <a:lnTo>
                      <a:pt x="639" y="4981"/>
                    </a:lnTo>
                    <a:cubicBezTo>
                      <a:pt x="556" y="5272"/>
                      <a:pt x="472" y="5559"/>
                      <a:pt x="385" y="5844"/>
                    </a:cubicBezTo>
                    <a:cubicBezTo>
                      <a:pt x="321" y="6034"/>
                      <a:pt x="251" y="6235"/>
                      <a:pt x="191" y="6442"/>
                    </a:cubicBezTo>
                    <a:cubicBezTo>
                      <a:pt x="147" y="6599"/>
                      <a:pt x="111" y="6760"/>
                      <a:pt x="77" y="6914"/>
                    </a:cubicBezTo>
                    <a:cubicBezTo>
                      <a:pt x="64" y="6977"/>
                      <a:pt x="51" y="7038"/>
                      <a:pt x="37" y="7098"/>
                    </a:cubicBezTo>
                    <a:cubicBezTo>
                      <a:pt x="0" y="7258"/>
                      <a:pt x="31" y="7429"/>
                      <a:pt x="124" y="7573"/>
                    </a:cubicBezTo>
                    <a:cubicBezTo>
                      <a:pt x="221" y="7723"/>
                      <a:pt x="375" y="7827"/>
                      <a:pt x="542" y="7860"/>
                    </a:cubicBezTo>
                    <a:cubicBezTo>
                      <a:pt x="580" y="7867"/>
                      <a:pt x="619" y="7871"/>
                      <a:pt x="658" y="7871"/>
                    </a:cubicBezTo>
                    <a:cubicBezTo>
                      <a:pt x="787" y="7871"/>
                      <a:pt x="915" y="7832"/>
                      <a:pt x="1024" y="7760"/>
                    </a:cubicBezTo>
                    <a:cubicBezTo>
                      <a:pt x="1161" y="7666"/>
                      <a:pt x="1255" y="7526"/>
                      <a:pt x="1295" y="7355"/>
                    </a:cubicBezTo>
                    <a:lnTo>
                      <a:pt x="1325" y="7215"/>
                    </a:lnTo>
                    <a:cubicBezTo>
                      <a:pt x="1348" y="7115"/>
                      <a:pt x="1371" y="7011"/>
                      <a:pt x="1398" y="6911"/>
                    </a:cubicBezTo>
                    <a:cubicBezTo>
                      <a:pt x="1428" y="6800"/>
                      <a:pt x="1462" y="6693"/>
                      <a:pt x="1496" y="6590"/>
                    </a:cubicBezTo>
                    <a:lnTo>
                      <a:pt x="1525" y="6502"/>
                    </a:lnTo>
                    <a:cubicBezTo>
                      <a:pt x="1609" y="6269"/>
                      <a:pt x="1692" y="6025"/>
                      <a:pt x="1766" y="5780"/>
                    </a:cubicBezTo>
                    <a:lnTo>
                      <a:pt x="1817" y="5603"/>
                    </a:lnTo>
                    <a:lnTo>
                      <a:pt x="2081" y="5570"/>
                    </a:lnTo>
                    <a:cubicBezTo>
                      <a:pt x="2251" y="5546"/>
                      <a:pt x="2422" y="5526"/>
                      <a:pt x="2592" y="5499"/>
                    </a:cubicBezTo>
                    <a:cubicBezTo>
                      <a:pt x="2709" y="5486"/>
                      <a:pt x="2830" y="5466"/>
                      <a:pt x="2944" y="5446"/>
                    </a:cubicBezTo>
                    <a:cubicBezTo>
                      <a:pt x="2996" y="5435"/>
                      <a:pt x="3050" y="5432"/>
                      <a:pt x="3107" y="5426"/>
                    </a:cubicBezTo>
                    <a:lnTo>
                      <a:pt x="3137" y="5426"/>
                    </a:lnTo>
                    <a:cubicBezTo>
                      <a:pt x="3157" y="5543"/>
                      <a:pt x="3184" y="5670"/>
                      <a:pt x="3217" y="5800"/>
                    </a:cubicBezTo>
                    <a:cubicBezTo>
                      <a:pt x="3245" y="5891"/>
                      <a:pt x="3271" y="5977"/>
                      <a:pt x="3297" y="6068"/>
                    </a:cubicBezTo>
                    <a:lnTo>
                      <a:pt x="3302" y="6085"/>
                    </a:lnTo>
                    <a:cubicBezTo>
                      <a:pt x="3362" y="6285"/>
                      <a:pt x="3405" y="6442"/>
                      <a:pt x="3438" y="6582"/>
                    </a:cubicBezTo>
                    <a:cubicBezTo>
                      <a:pt x="3452" y="6650"/>
                      <a:pt x="3465" y="6713"/>
                      <a:pt x="3478" y="6780"/>
                    </a:cubicBezTo>
                    <a:cubicBezTo>
                      <a:pt x="3485" y="6830"/>
                      <a:pt x="3495" y="6880"/>
                      <a:pt x="3502" y="6931"/>
                    </a:cubicBezTo>
                    <a:cubicBezTo>
                      <a:pt x="3515" y="7014"/>
                      <a:pt x="3535" y="7101"/>
                      <a:pt x="3558" y="7201"/>
                    </a:cubicBezTo>
                    <a:cubicBezTo>
                      <a:pt x="3575" y="7275"/>
                      <a:pt x="3609" y="7339"/>
                      <a:pt x="3639" y="7392"/>
                    </a:cubicBezTo>
                    <a:cubicBezTo>
                      <a:pt x="3686" y="7499"/>
                      <a:pt x="3756" y="7596"/>
                      <a:pt x="3850" y="7680"/>
                    </a:cubicBezTo>
                    <a:cubicBezTo>
                      <a:pt x="3960" y="7777"/>
                      <a:pt x="4091" y="7840"/>
                      <a:pt x="4237" y="7867"/>
                    </a:cubicBezTo>
                    <a:cubicBezTo>
                      <a:pt x="4288" y="7877"/>
                      <a:pt x="4341" y="7884"/>
                      <a:pt x="4395" y="7884"/>
                    </a:cubicBezTo>
                    <a:cubicBezTo>
                      <a:pt x="4485" y="7884"/>
                      <a:pt x="4579" y="7867"/>
                      <a:pt x="4669" y="7837"/>
                    </a:cubicBezTo>
                    <a:cubicBezTo>
                      <a:pt x="4802" y="7786"/>
                      <a:pt x="4920" y="7710"/>
                      <a:pt x="5014" y="7603"/>
                    </a:cubicBezTo>
                    <a:lnTo>
                      <a:pt x="5057" y="7542"/>
                    </a:lnTo>
                    <a:cubicBezTo>
                      <a:pt x="5134" y="7425"/>
                      <a:pt x="5208" y="7319"/>
                      <a:pt x="5241" y="7141"/>
                    </a:cubicBezTo>
                    <a:cubicBezTo>
                      <a:pt x="5258" y="7048"/>
                      <a:pt x="5264" y="6961"/>
                      <a:pt x="5261" y="6871"/>
                    </a:cubicBezTo>
                    <a:cubicBezTo>
                      <a:pt x="5258" y="6820"/>
                      <a:pt x="5254" y="6770"/>
                      <a:pt x="5244" y="6720"/>
                    </a:cubicBezTo>
                    <a:cubicBezTo>
                      <a:pt x="5224" y="6613"/>
                      <a:pt x="5201" y="6509"/>
                      <a:pt x="5177" y="6402"/>
                    </a:cubicBezTo>
                    <a:lnTo>
                      <a:pt x="5157" y="6312"/>
                    </a:lnTo>
                    <a:cubicBezTo>
                      <a:pt x="5117" y="6121"/>
                      <a:pt x="5077" y="5968"/>
                      <a:pt x="5037" y="5827"/>
                    </a:cubicBezTo>
                    <a:cubicBezTo>
                      <a:pt x="4987" y="5659"/>
                      <a:pt x="4930" y="5492"/>
                      <a:pt x="4876" y="5325"/>
                    </a:cubicBezTo>
                    <a:cubicBezTo>
                      <a:pt x="4833" y="5202"/>
                      <a:pt x="4802" y="5071"/>
                      <a:pt x="4773" y="4934"/>
                    </a:cubicBezTo>
                    <a:lnTo>
                      <a:pt x="4719" y="4656"/>
                    </a:lnTo>
                    <a:cubicBezTo>
                      <a:pt x="4656" y="4335"/>
                      <a:pt x="4589" y="4001"/>
                      <a:pt x="4501" y="3677"/>
                    </a:cubicBezTo>
                    <a:cubicBezTo>
                      <a:pt x="4435" y="3419"/>
                      <a:pt x="4355" y="3165"/>
                      <a:pt x="4274" y="2917"/>
                    </a:cubicBezTo>
                    <a:lnTo>
                      <a:pt x="4154" y="2526"/>
                    </a:lnTo>
                    <a:cubicBezTo>
                      <a:pt x="4087" y="2308"/>
                      <a:pt x="4017" y="2095"/>
                      <a:pt x="3940" y="1887"/>
                    </a:cubicBezTo>
                    <a:cubicBezTo>
                      <a:pt x="3856" y="1666"/>
                      <a:pt x="3786" y="1445"/>
                      <a:pt x="3723" y="1232"/>
                    </a:cubicBezTo>
                    <a:lnTo>
                      <a:pt x="3692" y="1068"/>
                    </a:lnTo>
                    <a:cubicBezTo>
                      <a:pt x="3666" y="931"/>
                      <a:pt x="3639" y="797"/>
                      <a:pt x="3609" y="663"/>
                    </a:cubicBezTo>
                    <a:cubicBezTo>
                      <a:pt x="3606" y="636"/>
                      <a:pt x="3598" y="610"/>
                      <a:pt x="3592" y="583"/>
                    </a:cubicBezTo>
                    <a:cubicBezTo>
                      <a:pt x="3572" y="513"/>
                      <a:pt x="3542" y="456"/>
                      <a:pt x="3515" y="402"/>
                    </a:cubicBezTo>
                    <a:lnTo>
                      <a:pt x="3495" y="366"/>
                    </a:lnTo>
                    <a:cubicBezTo>
                      <a:pt x="3405" y="188"/>
                      <a:pt x="3194" y="41"/>
                      <a:pt x="2984" y="11"/>
                    </a:cubicBezTo>
                    <a:cubicBezTo>
                      <a:pt x="2938" y="4"/>
                      <a:pt x="2894" y="0"/>
                      <a:pt x="2851" y="0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07;p53">
              <a:extLst>
                <a:ext uri="{FF2B5EF4-FFF2-40B4-BE49-F238E27FC236}">
                  <a16:creationId xmlns:a16="http://schemas.microsoft.com/office/drawing/2014/main" id="{D6D5B0D5-68AB-4750-943C-F09412694A77}"/>
                </a:ext>
              </a:extLst>
            </p:cNvPr>
            <p:cNvGrpSpPr/>
            <p:nvPr/>
          </p:nvGrpSpPr>
          <p:grpSpPr>
            <a:xfrm>
              <a:off x="8558254" y="296958"/>
              <a:ext cx="192516" cy="227716"/>
              <a:chOff x="1824250" y="1008625"/>
              <a:chExt cx="144250" cy="170625"/>
            </a:xfrm>
          </p:grpSpPr>
          <p:sp>
            <p:nvSpPr>
              <p:cNvPr id="58" name="Google Shape;2608;p53">
                <a:extLst>
                  <a:ext uri="{FF2B5EF4-FFF2-40B4-BE49-F238E27FC236}">
                    <a16:creationId xmlns:a16="http://schemas.microsoft.com/office/drawing/2014/main" id="{80557AB9-8AAF-4275-9F30-99A114FD5BC0}"/>
                  </a:ext>
                </a:extLst>
              </p:cNvPr>
              <p:cNvSpPr/>
              <p:nvPr/>
            </p:nvSpPr>
            <p:spPr>
              <a:xfrm>
                <a:off x="1828675" y="1013025"/>
                <a:ext cx="135400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6474" extrusionOk="0">
                    <a:moveTo>
                      <a:pt x="2356" y="0"/>
                    </a:moveTo>
                    <a:cubicBezTo>
                      <a:pt x="2252" y="0"/>
                      <a:pt x="2150" y="4"/>
                      <a:pt x="2047" y="21"/>
                    </a:cubicBezTo>
                    <a:cubicBezTo>
                      <a:pt x="1947" y="37"/>
                      <a:pt x="1847" y="67"/>
                      <a:pt x="1750" y="94"/>
                    </a:cubicBezTo>
                    <a:cubicBezTo>
                      <a:pt x="1690" y="107"/>
                      <a:pt x="1636" y="138"/>
                      <a:pt x="1579" y="161"/>
                    </a:cubicBezTo>
                    <a:cubicBezTo>
                      <a:pt x="1469" y="211"/>
                      <a:pt x="1362" y="274"/>
                      <a:pt x="1258" y="342"/>
                    </a:cubicBezTo>
                    <a:cubicBezTo>
                      <a:pt x="1164" y="402"/>
                      <a:pt x="1074" y="472"/>
                      <a:pt x="988" y="539"/>
                    </a:cubicBezTo>
                    <a:cubicBezTo>
                      <a:pt x="871" y="629"/>
                      <a:pt x="760" y="743"/>
                      <a:pt x="659" y="850"/>
                    </a:cubicBezTo>
                    <a:cubicBezTo>
                      <a:pt x="647" y="863"/>
                      <a:pt x="636" y="876"/>
                      <a:pt x="623" y="890"/>
                    </a:cubicBezTo>
                    <a:cubicBezTo>
                      <a:pt x="562" y="960"/>
                      <a:pt x="506" y="1034"/>
                      <a:pt x="456" y="1111"/>
                    </a:cubicBezTo>
                    <a:cubicBezTo>
                      <a:pt x="358" y="1265"/>
                      <a:pt x="272" y="1428"/>
                      <a:pt x="208" y="1599"/>
                    </a:cubicBezTo>
                    <a:cubicBezTo>
                      <a:pt x="141" y="1783"/>
                      <a:pt x="98" y="1973"/>
                      <a:pt x="65" y="2164"/>
                    </a:cubicBezTo>
                    <a:cubicBezTo>
                      <a:pt x="45" y="2291"/>
                      <a:pt x="28" y="2418"/>
                      <a:pt x="17" y="2546"/>
                    </a:cubicBezTo>
                    <a:cubicBezTo>
                      <a:pt x="1" y="2696"/>
                      <a:pt x="1" y="2850"/>
                      <a:pt x="5" y="3003"/>
                    </a:cubicBezTo>
                    <a:cubicBezTo>
                      <a:pt x="11" y="3144"/>
                      <a:pt x="51" y="3295"/>
                      <a:pt x="91" y="3429"/>
                    </a:cubicBezTo>
                    <a:cubicBezTo>
                      <a:pt x="151" y="3619"/>
                      <a:pt x="228" y="3803"/>
                      <a:pt x="306" y="3987"/>
                    </a:cubicBezTo>
                    <a:cubicBezTo>
                      <a:pt x="342" y="4077"/>
                      <a:pt x="382" y="4167"/>
                      <a:pt x="422" y="4258"/>
                    </a:cubicBezTo>
                    <a:cubicBezTo>
                      <a:pt x="489" y="4402"/>
                      <a:pt x="573" y="4539"/>
                      <a:pt x="656" y="4676"/>
                    </a:cubicBezTo>
                    <a:cubicBezTo>
                      <a:pt x="757" y="4846"/>
                      <a:pt x="867" y="5007"/>
                      <a:pt x="997" y="5150"/>
                    </a:cubicBezTo>
                    <a:cubicBezTo>
                      <a:pt x="1161" y="5331"/>
                      <a:pt x="1339" y="5505"/>
                      <a:pt x="1522" y="5666"/>
                    </a:cubicBezTo>
                    <a:cubicBezTo>
                      <a:pt x="1666" y="5793"/>
                      <a:pt x="1817" y="5917"/>
                      <a:pt x="1977" y="6024"/>
                    </a:cubicBezTo>
                    <a:cubicBezTo>
                      <a:pt x="2175" y="6161"/>
                      <a:pt x="2385" y="6285"/>
                      <a:pt x="2613" y="6362"/>
                    </a:cubicBezTo>
                    <a:cubicBezTo>
                      <a:pt x="2743" y="6405"/>
                      <a:pt x="2877" y="6442"/>
                      <a:pt x="3014" y="6459"/>
                    </a:cubicBezTo>
                    <a:cubicBezTo>
                      <a:pt x="3084" y="6469"/>
                      <a:pt x="3155" y="6473"/>
                      <a:pt x="3227" y="6473"/>
                    </a:cubicBezTo>
                    <a:cubicBezTo>
                      <a:pt x="3293" y="6473"/>
                      <a:pt x="3360" y="6470"/>
                      <a:pt x="3425" y="6465"/>
                    </a:cubicBezTo>
                    <a:cubicBezTo>
                      <a:pt x="3509" y="6459"/>
                      <a:pt x="3589" y="6445"/>
                      <a:pt x="3669" y="6428"/>
                    </a:cubicBezTo>
                    <a:cubicBezTo>
                      <a:pt x="3813" y="6395"/>
                      <a:pt x="3958" y="6362"/>
                      <a:pt x="4098" y="6311"/>
                    </a:cubicBezTo>
                    <a:cubicBezTo>
                      <a:pt x="4248" y="6261"/>
                      <a:pt x="4389" y="6184"/>
                      <a:pt x="4519" y="6094"/>
                    </a:cubicBezTo>
                    <a:cubicBezTo>
                      <a:pt x="4646" y="6007"/>
                      <a:pt x="4750" y="5886"/>
                      <a:pt x="4853" y="5769"/>
                    </a:cubicBezTo>
                    <a:cubicBezTo>
                      <a:pt x="4957" y="5652"/>
                      <a:pt x="5031" y="5528"/>
                      <a:pt x="5108" y="5391"/>
                    </a:cubicBezTo>
                    <a:cubicBezTo>
                      <a:pt x="5185" y="5251"/>
                      <a:pt x="5228" y="5097"/>
                      <a:pt x="5268" y="4943"/>
                    </a:cubicBezTo>
                    <a:cubicBezTo>
                      <a:pt x="5332" y="4706"/>
                      <a:pt x="5402" y="4465"/>
                      <a:pt x="5409" y="4218"/>
                    </a:cubicBezTo>
                    <a:cubicBezTo>
                      <a:pt x="5415" y="4054"/>
                      <a:pt x="5415" y="3886"/>
                      <a:pt x="5392" y="3722"/>
                    </a:cubicBezTo>
                    <a:cubicBezTo>
                      <a:pt x="5389" y="3699"/>
                      <a:pt x="5386" y="3676"/>
                      <a:pt x="5382" y="3649"/>
                    </a:cubicBezTo>
                    <a:cubicBezTo>
                      <a:pt x="5365" y="3579"/>
                      <a:pt x="5345" y="3512"/>
                      <a:pt x="5329" y="3442"/>
                    </a:cubicBezTo>
                    <a:cubicBezTo>
                      <a:pt x="5325" y="3429"/>
                      <a:pt x="5322" y="3415"/>
                      <a:pt x="5315" y="3401"/>
                    </a:cubicBezTo>
                    <a:cubicBezTo>
                      <a:pt x="5272" y="3324"/>
                      <a:pt x="5238" y="3244"/>
                      <a:pt x="5178" y="3181"/>
                    </a:cubicBezTo>
                    <a:cubicBezTo>
                      <a:pt x="5128" y="3128"/>
                      <a:pt x="5077" y="3071"/>
                      <a:pt x="5017" y="3027"/>
                    </a:cubicBezTo>
                    <a:cubicBezTo>
                      <a:pt x="4997" y="3014"/>
                      <a:pt x="4981" y="2997"/>
                      <a:pt x="4961" y="2983"/>
                    </a:cubicBezTo>
                    <a:cubicBezTo>
                      <a:pt x="4852" y="2900"/>
                      <a:pt x="4718" y="2857"/>
                      <a:pt x="4583" y="2857"/>
                    </a:cubicBezTo>
                    <a:cubicBezTo>
                      <a:pt x="4503" y="2857"/>
                      <a:pt x="4423" y="2872"/>
                      <a:pt x="4349" y="2903"/>
                    </a:cubicBezTo>
                    <a:cubicBezTo>
                      <a:pt x="4108" y="3000"/>
                      <a:pt x="3944" y="3251"/>
                      <a:pt x="3958" y="3512"/>
                    </a:cubicBezTo>
                    <a:lnTo>
                      <a:pt x="3958" y="3525"/>
                    </a:lnTo>
                    <a:cubicBezTo>
                      <a:pt x="3944" y="3602"/>
                      <a:pt x="3950" y="3682"/>
                      <a:pt x="3954" y="3759"/>
                    </a:cubicBezTo>
                    <a:cubicBezTo>
                      <a:pt x="3954" y="3803"/>
                      <a:pt x="3967" y="3850"/>
                      <a:pt x="3974" y="3890"/>
                    </a:cubicBezTo>
                    <a:cubicBezTo>
                      <a:pt x="3984" y="3950"/>
                      <a:pt x="3991" y="4011"/>
                      <a:pt x="3994" y="4067"/>
                    </a:cubicBezTo>
                    <a:cubicBezTo>
                      <a:pt x="3984" y="4207"/>
                      <a:pt x="3958" y="4345"/>
                      <a:pt x="3927" y="4482"/>
                    </a:cubicBezTo>
                    <a:cubicBezTo>
                      <a:pt x="3901" y="4576"/>
                      <a:pt x="3870" y="4669"/>
                      <a:pt x="3830" y="4759"/>
                    </a:cubicBezTo>
                    <a:cubicBezTo>
                      <a:pt x="3793" y="4813"/>
                      <a:pt x="3753" y="4863"/>
                      <a:pt x="3710" y="4914"/>
                    </a:cubicBezTo>
                    <a:cubicBezTo>
                      <a:pt x="3697" y="4923"/>
                      <a:pt x="3683" y="4934"/>
                      <a:pt x="3669" y="4943"/>
                    </a:cubicBezTo>
                    <a:cubicBezTo>
                      <a:pt x="3620" y="4967"/>
                      <a:pt x="3563" y="4987"/>
                      <a:pt x="3509" y="5004"/>
                    </a:cubicBezTo>
                    <a:cubicBezTo>
                      <a:pt x="3419" y="5024"/>
                      <a:pt x="3325" y="5040"/>
                      <a:pt x="3231" y="5047"/>
                    </a:cubicBezTo>
                    <a:cubicBezTo>
                      <a:pt x="3202" y="5044"/>
                      <a:pt x="3168" y="5037"/>
                      <a:pt x="3135" y="5034"/>
                    </a:cubicBezTo>
                    <a:cubicBezTo>
                      <a:pt x="3061" y="5007"/>
                      <a:pt x="2987" y="4977"/>
                      <a:pt x="2917" y="4940"/>
                    </a:cubicBezTo>
                    <a:cubicBezTo>
                      <a:pt x="2649" y="4773"/>
                      <a:pt x="2408" y="4562"/>
                      <a:pt x="2181" y="4345"/>
                    </a:cubicBezTo>
                    <a:cubicBezTo>
                      <a:pt x="2101" y="4261"/>
                      <a:pt x="2027" y="4174"/>
                      <a:pt x="1957" y="4084"/>
                    </a:cubicBezTo>
                    <a:cubicBezTo>
                      <a:pt x="1894" y="4000"/>
                      <a:pt x="1837" y="3910"/>
                      <a:pt x="1780" y="3820"/>
                    </a:cubicBezTo>
                    <a:cubicBezTo>
                      <a:pt x="1706" y="3679"/>
                      <a:pt x="1643" y="3532"/>
                      <a:pt x="1579" y="3385"/>
                    </a:cubicBezTo>
                    <a:cubicBezTo>
                      <a:pt x="1519" y="3241"/>
                      <a:pt x="1453" y="3094"/>
                      <a:pt x="1405" y="2947"/>
                    </a:cubicBezTo>
                    <a:cubicBezTo>
                      <a:pt x="1396" y="2883"/>
                      <a:pt x="1389" y="2823"/>
                      <a:pt x="1385" y="2759"/>
                    </a:cubicBezTo>
                    <a:cubicBezTo>
                      <a:pt x="1392" y="2552"/>
                      <a:pt x="1416" y="2345"/>
                      <a:pt x="1459" y="2140"/>
                    </a:cubicBezTo>
                    <a:cubicBezTo>
                      <a:pt x="1489" y="2047"/>
                      <a:pt x="1522" y="1957"/>
                      <a:pt x="1566" y="1867"/>
                    </a:cubicBezTo>
                    <a:cubicBezTo>
                      <a:pt x="1636" y="1759"/>
                      <a:pt x="1713" y="1659"/>
                      <a:pt x="1800" y="1562"/>
                    </a:cubicBezTo>
                    <a:cubicBezTo>
                      <a:pt x="1904" y="1462"/>
                      <a:pt x="2014" y="1368"/>
                      <a:pt x="2135" y="1291"/>
                    </a:cubicBezTo>
                    <a:cubicBezTo>
                      <a:pt x="2212" y="1251"/>
                      <a:pt x="2285" y="1217"/>
                      <a:pt x="2365" y="1188"/>
                    </a:cubicBezTo>
                    <a:cubicBezTo>
                      <a:pt x="2476" y="1171"/>
                      <a:pt x="2589" y="1168"/>
                      <a:pt x="2700" y="1168"/>
                    </a:cubicBezTo>
                    <a:lnTo>
                      <a:pt x="2914" y="1168"/>
                    </a:lnTo>
                    <a:cubicBezTo>
                      <a:pt x="3021" y="1154"/>
                      <a:pt x="3115" y="1117"/>
                      <a:pt x="3198" y="1050"/>
                    </a:cubicBezTo>
                    <a:cubicBezTo>
                      <a:pt x="3319" y="956"/>
                      <a:pt x="3399" y="816"/>
                      <a:pt x="3419" y="666"/>
                    </a:cubicBezTo>
                    <a:cubicBezTo>
                      <a:pt x="3439" y="512"/>
                      <a:pt x="3396" y="354"/>
                      <a:pt x="3302" y="234"/>
                    </a:cubicBezTo>
                    <a:cubicBezTo>
                      <a:pt x="3218" y="121"/>
                      <a:pt x="3064" y="13"/>
                      <a:pt x="2917" y="10"/>
                    </a:cubicBezTo>
                    <a:cubicBezTo>
                      <a:pt x="2803" y="7"/>
                      <a:pt x="2686" y="4"/>
                      <a:pt x="2573" y="4"/>
                    </a:cubicBezTo>
                    <a:cubicBezTo>
                      <a:pt x="2500" y="2"/>
                      <a:pt x="2428" y="0"/>
                      <a:pt x="2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609;p53">
                <a:extLst>
                  <a:ext uri="{FF2B5EF4-FFF2-40B4-BE49-F238E27FC236}">
                    <a16:creationId xmlns:a16="http://schemas.microsoft.com/office/drawing/2014/main" id="{F3F60E03-BFE2-444E-955A-1CCFCC56F253}"/>
                  </a:ext>
                </a:extLst>
              </p:cNvPr>
              <p:cNvSpPr/>
              <p:nvPr/>
            </p:nvSpPr>
            <p:spPr>
              <a:xfrm>
                <a:off x="1824250" y="1008625"/>
                <a:ext cx="144250" cy="17062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6825" extrusionOk="0">
                    <a:moveTo>
                      <a:pt x="5328" y="3645"/>
                    </a:moveTo>
                    <a:lnTo>
                      <a:pt x="5328" y="3645"/>
                    </a:lnTo>
                    <a:cubicBezTo>
                      <a:pt x="5328" y="3645"/>
                      <a:pt x="5331" y="3651"/>
                      <a:pt x="5339" y="3661"/>
                    </a:cubicBezTo>
                    <a:cubicBezTo>
                      <a:pt x="5335" y="3655"/>
                      <a:pt x="5332" y="3650"/>
                      <a:pt x="5328" y="3645"/>
                    </a:cubicBezTo>
                    <a:close/>
                    <a:moveTo>
                      <a:pt x="2545" y="352"/>
                    </a:moveTo>
                    <a:cubicBezTo>
                      <a:pt x="2590" y="352"/>
                      <a:pt x="2636" y="353"/>
                      <a:pt x="2683" y="354"/>
                    </a:cubicBezTo>
                    <a:lnTo>
                      <a:pt x="2750" y="354"/>
                    </a:lnTo>
                    <a:cubicBezTo>
                      <a:pt x="2863" y="357"/>
                      <a:pt x="2977" y="357"/>
                      <a:pt x="3091" y="360"/>
                    </a:cubicBezTo>
                    <a:cubicBezTo>
                      <a:pt x="3164" y="364"/>
                      <a:pt x="3275" y="430"/>
                      <a:pt x="3342" y="518"/>
                    </a:cubicBezTo>
                    <a:cubicBezTo>
                      <a:pt x="3405" y="601"/>
                      <a:pt x="3436" y="711"/>
                      <a:pt x="3422" y="819"/>
                    </a:cubicBezTo>
                    <a:cubicBezTo>
                      <a:pt x="3408" y="925"/>
                      <a:pt x="3352" y="1023"/>
                      <a:pt x="3268" y="1089"/>
                    </a:cubicBezTo>
                    <a:cubicBezTo>
                      <a:pt x="3212" y="1129"/>
                      <a:pt x="3147" y="1157"/>
                      <a:pt x="3081" y="1169"/>
                    </a:cubicBezTo>
                    <a:lnTo>
                      <a:pt x="2877" y="1166"/>
                    </a:lnTo>
                    <a:cubicBezTo>
                      <a:pt x="2763" y="1166"/>
                      <a:pt x="2639" y="1169"/>
                      <a:pt x="2516" y="1189"/>
                    </a:cubicBezTo>
                    <a:lnTo>
                      <a:pt x="2482" y="1200"/>
                    </a:lnTo>
                    <a:cubicBezTo>
                      <a:pt x="2405" y="1226"/>
                      <a:pt x="2321" y="1263"/>
                      <a:pt x="2218" y="1320"/>
                    </a:cubicBezTo>
                    <a:cubicBezTo>
                      <a:pt x="2101" y="1393"/>
                      <a:pt x="1988" y="1487"/>
                      <a:pt x="1847" y="1621"/>
                    </a:cubicBezTo>
                    <a:cubicBezTo>
                      <a:pt x="1750" y="1728"/>
                      <a:pt x="1666" y="1839"/>
                      <a:pt x="1596" y="1949"/>
                    </a:cubicBezTo>
                    <a:lnTo>
                      <a:pt x="1586" y="1966"/>
                    </a:lnTo>
                    <a:cubicBezTo>
                      <a:pt x="1539" y="2060"/>
                      <a:pt x="1499" y="2160"/>
                      <a:pt x="1462" y="2280"/>
                    </a:cubicBezTo>
                    <a:cubicBezTo>
                      <a:pt x="1422" y="2474"/>
                      <a:pt x="1395" y="2685"/>
                      <a:pt x="1386" y="2946"/>
                    </a:cubicBezTo>
                    <a:cubicBezTo>
                      <a:pt x="1389" y="3016"/>
                      <a:pt x="1395" y="3083"/>
                      <a:pt x="1409" y="3150"/>
                    </a:cubicBezTo>
                    <a:lnTo>
                      <a:pt x="1415" y="3176"/>
                    </a:lnTo>
                    <a:cubicBezTo>
                      <a:pt x="1459" y="3313"/>
                      <a:pt x="1516" y="3444"/>
                      <a:pt x="1569" y="3571"/>
                    </a:cubicBezTo>
                    <a:lnTo>
                      <a:pt x="1596" y="3631"/>
                    </a:lnTo>
                    <a:cubicBezTo>
                      <a:pt x="1650" y="3755"/>
                      <a:pt x="1719" y="3919"/>
                      <a:pt x="1810" y="4089"/>
                    </a:cubicBezTo>
                    <a:cubicBezTo>
                      <a:pt x="1860" y="4173"/>
                      <a:pt x="1920" y="4273"/>
                      <a:pt x="1994" y="4367"/>
                    </a:cubicBezTo>
                    <a:cubicBezTo>
                      <a:pt x="2061" y="4457"/>
                      <a:pt x="2141" y="4548"/>
                      <a:pt x="2235" y="4648"/>
                    </a:cubicBezTo>
                    <a:cubicBezTo>
                      <a:pt x="2519" y="4919"/>
                      <a:pt x="2760" y="5113"/>
                      <a:pt x="3000" y="5266"/>
                    </a:cubicBezTo>
                    <a:lnTo>
                      <a:pt x="3017" y="5277"/>
                    </a:lnTo>
                    <a:cubicBezTo>
                      <a:pt x="3104" y="5317"/>
                      <a:pt x="3181" y="5350"/>
                      <a:pt x="3255" y="5374"/>
                    </a:cubicBezTo>
                    <a:lnTo>
                      <a:pt x="3278" y="5380"/>
                    </a:lnTo>
                    <a:cubicBezTo>
                      <a:pt x="3318" y="5387"/>
                      <a:pt x="3355" y="5394"/>
                      <a:pt x="3392" y="5397"/>
                    </a:cubicBezTo>
                    <a:lnTo>
                      <a:pt x="3408" y="5400"/>
                    </a:lnTo>
                    <a:lnTo>
                      <a:pt x="3425" y="5397"/>
                    </a:lnTo>
                    <a:cubicBezTo>
                      <a:pt x="3516" y="5391"/>
                      <a:pt x="3613" y="5377"/>
                      <a:pt x="3740" y="5346"/>
                    </a:cubicBezTo>
                    <a:cubicBezTo>
                      <a:pt x="3800" y="5330"/>
                      <a:pt x="3860" y="5306"/>
                      <a:pt x="3917" y="5283"/>
                    </a:cubicBezTo>
                    <a:lnTo>
                      <a:pt x="3950" y="5263"/>
                    </a:lnTo>
                    <a:cubicBezTo>
                      <a:pt x="3967" y="5250"/>
                      <a:pt x="3984" y="5240"/>
                      <a:pt x="3997" y="5226"/>
                    </a:cubicBezTo>
                    <a:lnTo>
                      <a:pt x="4017" y="5206"/>
                    </a:lnTo>
                    <a:cubicBezTo>
                      <a:pt x="4070" y="5146"/>
                      <a:pt x="4115" y="5090"/>
                      <a:pt x="4155" y="5036"/>
                    </a:cubicBezTo>
                    <a:lnTo>
                      <a:pt x="4168" y="5005"/>
                    </a:lnTo>
                    <a:cubicBezTo>
                      <a:pt x="4218" y="4899"/>
                      <a:pt x="4251" y="4789"/>
                      <a:pt x="4275" y="4698"/>
                    </a:cubicBezTo>
                    <a:cubicBezTo>
                      <a:pt x="4302" y="4581"/>
                      <a:pt x="4335" y="4423"/>
                      <a:pt x="4345" y="4256"/>
                    </a:cubicBezTo>
                    <a:lnTo>
                      <a:pt x="4345" y="4247"/>
                    </a:lnTo>
                    <a:lnTo>
                      <a:pt x="4345" y="4236"/>
                    </a:lnTo>
                    <a:cubicBezTo>
                      <a:pt x="4342" y="4170"/>
                      <a:pt x="4335" y="4102"/>
                      <a:pt x="4325" y="4039"/>
                    </a:cubicBezTo>
                    <a:cubicBezTo>
                      <a:pt x="4322" y="4019"/>
                      <a:pt x="4318" y="4002"/>
                      <a:pt x="4315" y="3982"/>
                    </a:cubicBezTo>
                    <a:cubicBezTo>
                      <a:pt x="4311" y="3966"/>
                      <a:pt x="4305" y="3942"/>
                      <a:pt x="4305" y="3935"/>
                    </a:cubicBezTo>
                    <a:lnTo>
                      <a:pt x="4305" y="3862"/>
                    </a:lnTo>
                    <a:cubicBezTo>
                      <a:pt x="4302" y="3815"/>
                      <a:pt x="4302" y="3768"/>
                      <a:pt x="4308" y="3715"/>
                    </a:cubicBezTo>
                    <a:lnTo>
                      <a:pt x="4311" y="3698"/>
                    </a:lnTo>
                    <a:lnTo>
                      <a:pt x="4311" y="3678"/>
                    </a:lnTo>
                    <a:cubicBezTo>
                      <a:pt x="4302" y="3494"/>
                      <a:pt x="4419" y="3310"/>
                      <a:pt x="4592" y="3243"/>
                    </a:cubicBezTo>
                    <a:cubicBezTo>
                      <a:pt x="4647" y="3221"/>
                      <a:pt x="4706" y="3209"/>
                      <a:pt x="4765" y="3209"/>
                    </a:cubicBezTo>
                    <a:cubicBezTo>
                      <a:pt x="4860" y="3209"/>
                      <a:pt x="4954" y="3239"/>
                      <a:pt x="5030" y="3296"/>
                    </a:cubicBezTo>
                    <a:lnTo>
                      <a:pt x="5091" y="3344"/>
                    </a:lnTo>
                    <a:cubicBezTo>
                      <a:pt x="5124" y="3370"/>
                      <a:pt x="5161" y="3407"/>
                      <a:pt x="5198" y="3444"/>
                    </a:cubicBezTo>
                    <a:lnTo>
                      <a:pt x="5231" y="3480"/>
                    </a:lnTo>
                    <a:cubicBezTo>
                      <a:pt x="5258" y="3508"/>
                      <a:pt x="5278" y="3551"/>
                      <a:pt x="5305" y="3601"/>
                    </a:cubicBezTo>
                    <a:cubicBezTo>
                      <a:pt x="5312" y="3615"/>
                      <a:pt x="5319" y="3630"/>
                      <a:pt x="5328" y="3645"/>
                    </a:cubicBezTo>
                    <a:lnTo>
                      <a:pt x="5328" y="3645"/>
                    </a:lnTo>
                    <a:lnTo>
                      <a:pt x="5499" y="3597"/>
                    </a:lnTo>
                    <a:lnTo>
                      <a:pt x="5499" y="3597"/>
                    </a:lnTo>
                    <a:lnTo>
                      <a:pt x="5335" y="3665"/>
                    </a:lnTo>
                    <a:lnTo>
                      <a:pt x="5342" y="3691"/>
                    </a:lnTo>
                    <a:cubicBezTo>
                      <a:pt x="5359" y="3748"/>
                      <a:pt x="5375" y="3801"/>
                      <a:pt x="5385" y="3858"/>
                    </a:cubicBezTo>
                    <a:cubicBezTo>
                      <a:pt x="5388" y="3882"/>
                      <a:pt x="5392" y="3902"/>
                      <a:pt x="5395" y="3926"/>
                    </a:cubicBezTo>
                    <a:cubicBezTo>
                      <a:pt x="5419" y="4073"/>
                      <a:pt x="5415" y="4230"/>
                      <a:pt x="5412" y="4390"/>
                    </a:cubicBezTo>
                    <a:cubicBezTo>
                      <a:pt x="5405" y="4591"/>
                      <a:pt x="5351" y="4792"/>
                      <a:pt x="5294" y="5005"/>
                    </a:cubicBezTo>
                    <a:lnTo>
                      <a:pt x="5274" y="5076"/>
                    </a:lnTo>
                    <a:cubicBezTo>
                      <a:pt x="5238" y="5220"/>
                      <a:pt x="5198" y="5360"/>
                      <a:pt x="5131" y="5481"/>
                    </a:cubicBezTo>
                    <a:cubicBezTo>
                      <a:pt x="5061" y="5607"/>
                      <a:pt x="4993" y="5725"/>
                      <a:pt x="4900" y="5828"/>
                    </a:cubicBezTo>
                    <a:lnTo>
                      <a:pt x="4873" y="5859"/>
                    </a:lnTo>
                    <a:cubicBezTo>
                      <a:pt x="4783" y="5959"/>
                      <a:pt x="4696" y="6059"/>
                      <a:pt x="4596" y="6126"/>
                    </a:cubicBezTo>
                    <a:cubicBezTo>
                      <a:pt x="4462" y="6217"/>
                      <a:pt x="4339" y="6283"/>
                      <a:pt x="4218" y="6323"/>
                    </a:cubicBezTo>
                    <a:cubicBezTo>
                      <a:pt x="4094" y="6363"/>
                      <a:pt x="3964" y="6397"/>
                      <a:pt x="3806" y="6434"/>
                    </a:cubicBezTo>
                    <a:cubicBezTo>
                      <a:pt x="3726" y="6450"/>
                      <a:pt x="3656" y="6461"/>
                      <a:pt x="3593" y="6467"/>
                    </a:cubicBezTo>
                    <a:cubicBezTo>
                      <a:pt x="3539" y="6471"/>
                      <a:pt x="3477" y="6474"/>
                      <a:pt x="3412" y="6474"/>
                    </a:cubicBezTo>
                    <a:cubicBezTo>
                      <a:pt x="3347" y="6474"/>
                      <a:pt x="3280" y="6471"/>
                      <a:pt x="3215" y="6461"/>
                    </a:cubicBezTo>
                    <a:cubicBezTo>
                      <a:pt x="3104" y="6447"/>
                      <a:pt x="2984" y="6417"/>
                      <a:pt x="2846" y="6370"/>
                    </a:cubicBezTo>
                    <a:cubicBezTo>
                      <a:pt x="2663" y="6310"/>
                      <a:pt x="2476" y="6209"/>
                      <a:pt x="2255" y="6056"/>
                    </a:cubicBezTo>
                    <a:cubicBezTo>
                      <a:pt x="2114" y="5962"/>
                      <a:pt x="1974" y="5848"/>
                      <a:pt x="1817" y="5712"/>
                    </a:cubicBezTo>
                    <a:cubicBezTo>
                      <a:pt x="1636" y="5551"/>
                      <a:pt x="1466" y="5383"/>
                      <a:pt x="1305" y="5210"/>
                    </a:cubicBezTo>
                    <a:cubicBezTo>
                      <a:pt x="1198" y="5090"/>
                      <a:pt x="1094" y="4949"/>
                      <a:pt x="984" y="4761"/>
                    </a:cubicBezTo>
                    <a:lnTo>
                      <a:pt x="964" y="4732"/>
                    </a:lnTo>
                    <a:cubicBezTo>
                      <a:pt x="890" y="4604"/>
                      <a:pt x="816" y="4488"/>
                      <a:pt x="759" y="4360"/>
                    </a:cubicBezTo>
                    <a:lnTo>
                      <a:pt x="739" y="4317"/>
                    </a:lnTo>
                    <a:cubicBezTo>
                      <a:pt x="710" y="4243"/>
                      <a:pt x="676" y="4170"/>
                      <a:pt x="646" y="4096"/>
                    </a:cubicBezTo>
                    <a:lnTo>
                      <a:pt x="616" y="4022"/>
                    </a:lnTo>
                    <a:cubicBezTo>
                      <a:pt x="549" y="3862"/>
                      <a:pt x="486" y="3708"/>
                      <a:pt x="435" y="3551"/>
                    </a:cubicBezTo>
                    <a:cubicBezTo>
                      <a:pt x="398" y="3427"/>
                      <a:pt x="362" y="3293"/>
                      <a:pt x="358" y="3173"/>
                    </a:cubicBezTo>
                    <a:cubicBezTo>
                      <a:pt x="355" y="3036"/>
                      <a:pt x="355" y="2885"/>
                      <a:pt x="369" y="2738"/>
                    </a:cubicBezTo>
                    <a:cubicBezTo>
                      <a:pt x="378" y="2637"/>
                      <a:pt x="392" y="2504"/>
                      <a:pt x="415" y="2370"/>
                    </a:cubicBezTo>
                    <a:cubicBezTo>
                      <a:pt x="452" y="2163"/>
                      <a:pt x="495" y="1989"/>
                      <a:pt x="549" y="1835"/>
                    </a:cubicBezTo>
                    <a:cubicBezTo>
                      <a:pt x="603" y="1688"/>
                      <a:pt x="683" y="1538"/>
                      <a:pt x="779" y="1380"/>
                    </a:cubicBezTo>
                    <a:cubicBezTo>
                      <a:pt x="824" y="1313"/>
                      <a:pt x="873" y="1250"/>
                      <a:pt x="934" y="1183"/>
                    </a:cubicBezTo>
                    <a:lnTo>
                      <a:pt x="967" y="1146"/>
                    </a:lnTo>
                    <a:cubicBezTo>
                      <a:pt x="1060" y="1043"/>
                      <a:pt x="1161" y="936"/>
                      <a:pt x="1272" y="856"/>
                    </a:cubicBezTo>
                    <a:lnTo>
                      <a:pt x="1312" y="825"/>
                    </a:lnTo>
                    <a:cubicBezTo>
                      <a:pt x="1386" y="765"/>
                      <a:pt x="1455" y="711"/>
                      <a:pt x="1529" y="665"/>
                    </a:cubicBezTo>
                    <a:cubicBezTo>
                      <a:pt x="1622" y="608"/>
                      <a:pt x="1727" y="544"/>
                      <a:pt x="1830" y="498"/>
                    </a:cubicBezTo>
                    <a:lnTo>
                      <a:pt x="1860" y="484"/>
                    </a:lnTo>
                    <a:cubicBezTo>
                      <a:pt x="1900" y="464"/>
                      <a:pt x="1940" y="447"/>
                      <a:pt x="1974" y="437"/>
                    </a:cubicBezTo>
                    <a:lnTo>
                      <a:pt x="2008" y="430"/>
                    </a:lnTo>
                    <a:cubicBezTo>
                      <a:pt x="2091" y="407"/>
                      <a:pt x="2171" y="384"/>
                      <a:pt x="2252" y="370"/>
                    </a:cubicBezTo>
                    <a:cubicBezTo>
                      <a:pt x="2346" y="356"/>
                      <a:pt x="2444" y="352"/>
                      <a:pt x="2545" y="352"/>
                    </a:cubicBezTo>
                    <a:close/>
                    <a:moveTo>
                      <a:pt x="2529" y="0"/>
                    </a:moveTo>
                    <a:cubicBezTo>
                      <a:pt x="2420" y="0"/>
                      <a:pt x="2309" y="5"/>
                      <a:pt x="2195" y="22"/>
                    </a:cubicBezTo>
                    <a:cubicBezTo>
                      <a:pt x="2097" y="39"/>
                      <a:pt x="2004" y="66"/>
                      <a:pt x="1914" y="89"/>
                    </a:cubicBezTo>
                    <a:lnTo>
                      <a:pt x="1880" y="99"/>
                    </a:lnTo>
                    <a:cubicBezTo>
                      <a:pt x="1817" y="116"/>
                      <a:pt x="1763" y="143"/>
                      <a:pt x="1713" y="166"/>
                    </a:cubicBezTo>
                    <a:lnTo>
                      <a:pt x="1687" y="176"/>
                    </a:lnTo>
                    <a:cubicBezTo>
                      <a:pt x="1562" y="233"/>
                      <a:pt x="1449" y="303"/>
                      <a:pt x="1341" y="367"/>
                    </a:cubicBezTo>
                    <a:cubicBezTo>
                      <a:pt x="1255" y="424"/>
                      <a:pt x="1174" y="484"/>
                      <a:pt x="1097" y="544"/>
                    </a:cubicBezTo>
                    <a:lnTo>
                      <a:pt x="1057" y="575"/>
                    </a:lnTo>
                    <a:cubicBezTo>
                      <a:pt x="927" y="675"/>
                      <a:pt x="813" y="791"/>
                      <a:pt x="706" y="909"/>
                    </a:cubicBezTo>
                    <a:lnTo>
                      <a:pt x="670" y="949"/>
                    </a:lnTo>
                    <a:cubicBezTo>
                      <a:pt x="596" y="1032"/>
                      <a:pt x="539" y="1109"/>
                      <a:pt x="486" y="1193"/>
                    </a:cubicBezTo>
                    <a:cubicBezTo>
                      <a:pt x="372" y="1367"/>
                      <a:pt x="282" y="1544"/>
                      <a:pt x="222" y="1714"/>
                    </a:cubicBezTo>
                    <a:cubicBezTo>
                      <a:pt x="157" y="1889"/>
                      <a:pt x="108" y="2083"/>
                      <a:pt x="68" y="2310"/>
                    </a:cubicBezTo>
                    <a:cubicBezTo>
                      <a:pt x="44" y="2454"/>
                      <a:pt x="27" y="2597"/>
                      <a:pt x="17" y="2705"/>
                    </a:cubicBezTo>
                    <a:cubicBezTo>
                      <a:pt x="1" y="2869"/>
                      <a:pt x="4" y="3032"/>
                      <a:pt x="7" y="3183"/>
                    </a:cubicBezTo>
                    <a:cubicBezTo>
                      <a:pt x="11" y="3347"/>
                      <a:pt x="54" y="3508"/>
                      <a:pt x="101" y="3654"/>
                    </a:cubicBezTo>
                    <a:cubicBezTo>
                      <a:pt x="154" y="3829"/>
                      <a:pt x="222" y="3996"/>
                      <a:pt x="288" y="4156"/>
                    </a:cubicBezTo>
                    <a:lnTo>
                      <a:pt x="322" y="4230"/>
                    </a:lnTo>
                    <a:cubicBezTo>
                      <a:pt x="352" y="4307"/>
                      <a:pt x="385" y="4383"/>
                      <a:pt x="418" y="4460"/>
                    </a:cubicBezTo>
                    <a:lnTo>
                      <a:pt x="438" y="4504"/>
                    </a:lnTo>
                    <a:cubicBezTo>
                      <a:pt x="506" y="4651"/>
                      <a:pt x="586" y="4785"/>
                      <a:pt x="663" y="4915"/>
                    </a:cubicBezTo>
                    <a:lnTo>
                      <a:pt x="683" y="4942"/>
                    </a:lnTo>
                    <a:cubicBezTo>
                      <a:pt x="807" y="5150"/>
                      <a:pt x="920" y="5306"/>
                      <a:pt x="1044" y="5444"/>
                    </a:cubicBezTo>
                    <a:cubicBezTo>
                      <a:pt x="1211" y="5627"/>
                      <a:pt x="1395" y="5808"/>
                      <a:pt x="1586" y="5976"/>
                    </a:cubicBezTo>
                    <a:cubicBezTo>
                      <a:pt x="1750" y="6119"/>
                      <a:pt x="1903" y="6243"/>
                      <a:pt x="2054" y="6347"/>
                    </a:cubicBezTo>
                    <a:cubicBezTo>
                      <a:pt x="2301" y="6518"/>
                      <a:pt x="2519" y="6635"/>
                      <a:pt x="2736" y="6705"/>
                    </a:cubicBezTo>
                    <a:cubicBezTo>
                      <a:pt x="2894" y="6758"/>
                      <a:pt x="3034" y="6791"/>
                      <a:pt x="3167" y="6811"/>
                    </a:cubicBezTo>
                    <a:cubicBezTo>
                      <a:pt x="3248" y="6822"/>
                      <a:pt x="3328" y="6825"/>
                      <a:pt x="3405" y="6825"/>
                    </a:cubicBezTo>
                    <a:cubicBezTo>
                      <a:pt x="3482" y="6825"/>
                      <a:pt x="3553" y="6822"/>
                      <a:pt x="3616" y="6819"/>
                    </a:cubicBezTo>
                    <a:cubicBezTo>
                      <a:pt x="3696" y="6811"/>
                      <a:pt x="3786" y="6798"/>
                      <a:pt x="3883" y="6775"/>
                    </a:cubicBezTo>
                    <a:cubicBezTo>
                      <a:pt x="4050" y="6738"/>
                      <a:pt x="4191" y="6701"/>
                      <a:pt x="4331" y="6655"/>
                    </a:cubicBezTo>
                    <a:cubicBezTo>
                      <a:pt x="4482" y="6604"/>
                      <a:pt x="4632" y="6527"/>
                      <a:pt x="4797" y="6417"/>
                    </a:cubicBezTo>
                    <a:cubicBezTo>
                      <a:pt x="4930" y="6323"/>
                      <a:pt x="5038" y="6206"/>
                      <a:pt x="5138" y="6089"/>
                    </a:cubicBezTo>
                    <a:lnTo>
                      <a:pt x="5161" y="6062"/>
                    </a:lnTo>
                    <a:cubicBezTo>
                      <a:pt x="5282" y="5932"/>
                      <a:pt x="5359" y="5788"/>
                      <a:pt x="5435" y="5651"/>
                    </a:cubicBezTo>
                    <a:cubicBezTo>
                      <a:pt x="5526" y="5494"/>
                      <a:pt x="5572" y="5326"/>
                      <a:pt x="5616" y="5166"/>
                    </a:cubicBezTo>
                    <a:lnTo>
                      <a:pt x="5636" y="5096"/>
                    </a:lnTo>
                    <a:cubicBezTo>
                      <a:pt x="5696" y="4872"/>
                      <a:pt x="5756" y="4644"/>
                      <a:pt x="5763" y="4397"/>
                    </a:cubicBezTo>
                    <a:cubicBezTo>
                      <a:pt x="5766" y="4230"/>
                      <a:pt x="5770" y="4049"/>
                      <a:pt x="5743" y="3875"/>
                    </a:cubicBezTo>
                    <a:cubicBezTo>
                      <a:pt x="5740" y="3849"/>
                      <a:pt x="5736" y="3821"/>
                      <a:pt x="5730" y="3795"/>
                    </a:cubicBezTo>
                    <a:cubicBezTo>
                      <a:pt x="5716" y="3728"/>
                      <a:pt x="5700" y="3661"/>
                      <a:pt x="5683" y="3597"/>
                    </a:cubicBezTo>
                    <a:lnTo>
                      <a:pt x="5673" y="3565"/>
                    </a:lnTo>
                    <a:cubicBezTo>
                      <a:pt x="5669" y="3548"/>
                      <a:pt x="5663" y="3520"/>
                      <a:pt x="5646" y="3491"/>
                    </a:cubicBezTo>
                    <a:cubicBezTo>
                      <a:pt x="5636" y="3474"/>
                      <a:pt x="5626" y="3457"/>
                      <a:pt x="5616" y="3437"/>
                    </a:cubicBezTo>
                    <a:cubicBezTo>
                      <a:pt x="5583" y="3374"/>
                      <a:pt x="5546" y="3300"/>
                      <a:pt x="5482" y="3236"/>
                    </a:cubicBezTo>
                    <a:lnTo>
                      <a:pt x="5452" y="3203"/>
                    </a:lnTo>
                    <a:cubicBezTo>
                      <a:pt x="5405" y="3156"/>
                      <a:pt x="5359" y="3106"/>
                      <a:pt x="5302" y="3063"/>
                    </a:cubicBezTo>
                    <a:lnTo>
                      <a:pt x="5245" y="3019"/>
                    </a:lnTo>
                    <a:cubicBezTo>
                      <a:pt x="5107" y="2913"/>
                      <a:pt x="4932" y="2857"/>
                      <a:pt x="4757" y="2857"/>
                    </a:cubicBezTo>
                    <a:cubicBezTo>
                      <a:pt x="4655" y="2857"/>
                      <a:pt x="4554" y="2876"/>
                      <a:pt x="4459" y="2915"/>
                    </a:cubicBezTo>
                    <a:cubicBezTo>
                      <a:pt x="4155" y="3039"/>
                      <a:pt x="3950" y="3350"/>
                      <a:pt x="3960" y="3675"/>
                    </a:cubicBezTo>
                    <a:cubicBezTo>
                      <a:pt x="3947" y="3748"/>
                      <a:pt x="3950" y="3815"/>
                      <a:pt x="3954" y="3875"/>
                    </a:cubicBezTo>
                    <a:lnTo>
                      <a:pt x="3954" y="3939"/>
                    </a:lnTo>
                    <a:cubicBezTo>
                      <a:pt x="3954" y="3982"/>
                      <a:pt x="3964" y="4026"/>
                      <a:pt x="3970" y="4059"/>
                    </a:cubicBezTo>
                    <a:cubicBezTo>
                      <a:pt x="3974" y="4073"/>
                      <a:pt x="3977" y="4082"/>
                      <a:pt x="3977" y="4096"/>
                    </a:cubicBezTo>
                    <a:cubicBezTo>
                      <a:pt x="3987" y="4142"/>
                      <a:pt x="3990" y="4193"/>
                      <a:pt x="3994" y="4243"/>
                    </a:cubicBezTo>
                    <a:cubicBezTo>
                      <a:pt x="3984" y="4380"/>
                      <a:pt x="3957" y="4517"/>
                      <a:pt x="3934" y="4611"/>
                    </a:cubicBezTo>
                    <a:cubicBezTo>
                      <a:pt x="3917" y="4678"/>
                      <a:pt x="3890" y="4765"/>
                      <a:pt x="3854" y="4849"/>
                    </a:cubicBezTo>
                    <a:cubicBezTo>
                      <a:pt x="3826" y="4889"/>
                      <a:pt x="3797" y="4925"/>
                      <a:pt x="3763" y="4962"/>
                    </a:cubicBezTo>
                    <a:cubicBezTo>
                      <a:pt x="3760" y="4965"/>
                      <a:pt x="3760" y="4965"/>
                      <a:pt x="3760" y="4969"/>
                    </a:cubicBezTo>
                    <a:cubicBezTo>
                      <a:pt x="3716" y="4985"/>
                      <a:pt x="3680" y="4999"/>
                      <a:pt x="3649" y="5009"/>
                    </a:cubicBezTo>
                    <a:cubicBezTo>
                      <a:pt x="3559" y="5025"/>
                      <a:pt x="3485" y="5039"/>
                      <a:pt x="3412" y="5045"/>
                    </a:cubicBezTo>
                    <a:cubicBezTo>
                      <a:pt x="3395" y="5042"/>
                      <a:pt x="3375" y="5039"/>
                      <a:pt x="3355" y="5039"/>
                    </a:cubicBezTo>
                    <a:cubicBezTo>
                      <a:pt x="3301" y="5019"/>
                      <a:pt x="3244" y="4992"/>
                      <a:pt x="3181" y="4962"/>
                    </a:cubicBezTo>
                    <a:cubicBezTo>
                      <a:pt x="2964" y="4825"/>
                      <a:pt x="2740" y="4644"/>
                      <a:pt x="2485" y="4397"/>
                    </a:cubicBezTo>
                    <a:cubicBezTo>
                      <a:pt x="2402" y="4313"/>
                      <a:pt x="2335" y="4233"/>
                      <a:pt x="2275" y="4153"/>
                    </a:cubicBezTo>
                    <a:cubicBezTo>
                      <a:pt x="2218" y="4079"/>
                      <a:pt x="2168" y="4002"/>
                      <a:pt x="2114" y="3915"/>
                    </a:cubicBezTo>
                    <a:cubicBezTo>
                      <a:pt x="2037" y="3765"/>
                      <a:pt x="1971" y="3611"/>
                      <a:pt x="1920" y="3494"/>
                    </a:cubicBezTo>
                    <a:lnTo>
                      <a:pt x="1894" y="3430"/>
                    </a:lnTo>
                    <a:cubicBezTo>
                      <a:pt x="1840" y="3310"/>
                      <a:pt x="1793" y="3196"/>
                      <a:pt x="1753" y="3079"/>
                    </a:cubicBezTo>
                    <a:cubicBezTo>
                      <a:pt x="1743" y="3029"/>
                      <a:pt x="1739" y="2979"/>
                      <a:pt x="1736" y="2946"/>
                    </a:cubicBezTo>
                    <a:cubicBezTo>
                      <a:pt x="1747" y="2722"/>
                      <a:pt x="1770" y="2527"/>
                      <a:pt x="1803" y="2370"/>
                    </a:cubicBezTo>
                    <a:cubicBezTo>
                      <a:pt x="1830" y="2287"/>
                      <a:pt x="1860" y="2206"/>
                      <a:pt x="1897" y="2129"/>
                    </a:cubicBezTo>
                    <a:cubicBezTo>
                      <a:pt x="1957" y="2035"/>
                      <a:pt x="2028" y="1946"/>
                      <a:pt x="2097" y="1865"/>
                    </a:cubicBezTo>
                    <a:cubicBezTo>
                      <a:pt x="2211" y="1759"/>
                      <a:pt x="2309" y="1678"/>
                      <a:pt x="2395" y="1625"/>
                    </a:cubicBezTo>
                    <a:cubicBezTo>
                      <a:pt x="2465" y="1584"/>
                      <a:pt x="2525" y="1558"/>
                      <a:pt x="2585" y="1538"/>
                    </a:cubicBezTo>
                    <a:cubicBezTo>
                      <a:pt x="2683" y="1521"/>
                      <a:pt x="2783" y="1518"/>
                      <a:pt x="2874" y="1518"/>
                    </a:cubicBezTo>
                    <a:lnTo>
                      <a:pt x="3091" y="1521"/>
                    </a:lnTo>
                    <a:lnTo>
                      <a:pt x="3114" y="1518"/>
                    </a:lnTo>
                    <a:cubicBezTo>
                      <a:pt x="3252" y="1501"/>
                      <a:pt x="3372" y="1450"/>
                      <a:pt x="3482" y="1367"/>
                    </a:cubicBezTo>
                    <a:cubicBezTo>
                      <a:pt x="3639" y="1246"/>
                      <a:pt x="3743" y="1063"/>
                      <a:pt x="3769" y="862"/>
                    </a:cubicBezTo>
                    <a:cubicBezTo>
                      <a:pt x="3797" y="665"/>
                      <a:pt x="3740" y="461"/>
                      <a:pt x="3619" y="303"/>
                    </a:cubicBezTo>
                    <a:cubicBezTo>
                      <a:pt x="3519" y="169"/>
                      <a:pt x="3322" y="16"/>
                      <a:pt x="3098" y="9"/>
                    </a:cubicBezTo>
                    <a:cubicBezTo>
                      <a:pt x="2984" y="6"/>
                      <a:pt x="2866" y="2"/>
                      <a:pt x="2753" y="2"/>
                    </a:cubicBezTo>
                    <a:lnTo>
                      <a:pt x="2686" y="2"/>
                    </a:lnTo>
                    <a:cubicBezTo>
                      <a:pt x="2634" y="1"/>
                      <a:pt x="2582" y="0"/>
                      <a:pt x="2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610;p53">
              <a:extLst>
                <a:ext uri="{FF2B5EF4-FFF2-40B4-BE49-F238E27FC236}">
                  <a16:creationId xmlns:a16="http://schemas.microsoft.com/office/drawing/2014/main" id="{B194222F-685A-41CC-87F0-2EB74BFFBCF1}"/>
                </a:ext>
              </a:extLst>
            </p:cNvPr>
            <p:cNvGrpSpPr/>
            <p:nvPr/>
          </p:nvGrpSpPr>
          <p:grpSpPr>
            <a:xfrm>
              <a:off x="1604388" y="4360197"/>
              <a:ext cx="288484" cy="322665"/>
              <a:chOff x="4791500" y="4541438"/>
              <a:chExt cx="163225" cy="182575"/>
            </a:xfrm>
          </p:grpSpPr>
          <p:sp>
            <p:nvSpPr>
              <p:cNvPr id="56" name="Google Shape;2611;p53">
                <a:extLst>
                  <a:ext uri="{FF2B5EF4-FFF2-40B4-BE49-F238E27FC236}">
                    <a16:creationId xmlns:a16="http://schemas.microsoft.com/office/drawing/2014/main" id="{2A8B9F5C-DD2C-41ED-8010-D0E6B4D473A9}"/>
                  </a:ext>
                </a:extLst>
              </p:cNvPr>
              <p:cNvSpPr/>
              <p:nvPr/>
            </p:nvSpPr>
            <p:spPr>
              <a:xfrm>
                <a:off x="4795950" y="4545838"/>
                <a:ext cx="1544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953" extrusionOk="0">
                    <a:moveTo>
                      <a:pt x="3438" y="1267"/>
                    </a:moveTo>
                    <a:cubicBezTo>
                      <a:pt x="3458" y="1271"/>
                      <a:pt x="3475" y="1275"/>
                      <a:pt x="3495" y="1275"/>
                    </a:cubicBezTo>
                    <a:cubicBezTo>
                      <a:pt x="3575" y="1288"/>
                      <a:pt x="3652" y="1301"/>
                      <a:pt x="3733" y="1315"/>
                    </a:cubicBezTo>
                    <a:cubicBezTo>
                      <a:pt x="3849" y="1338"/>
                      <a:pt x="3969" y="1358"/>
                      <a:pt x="4087" y="1381"/>
                    </a:cubicBezTo>
                    <a:cubicBezTo>
                      <a:pt x="4190" y="1408"/>
                      <a:pt x="4294" y="1442"/>
                      <a:pt x="4391" y="1482"/>
                    </a:cubicBezTo>
                    <a:cubicBezTo>
                      <a:pt x="4491" y="1545"/>
                      <a:pt x="4585" y="1619"/>
                      <a:pt x="4676" y="1699"/>
                    </a:cubicBezTo>
                    <a:cubicBezTo>
                      <a:pt x="4776" y="1796"/>
                      <a:pt x="4876" y="1897"/>
                      <a:pt x="4960" y="2007"/>
                    </a:cubicBezTo>
                    <a:cubicBezTo>
                      <a:pt x="4966" y="2027"/>
                      <a:pt x="4977" y="2044"/>
                      <a:pt x="4986" y="2064"/>
                    </a:cubicBezTo>
                    <a:cubicBezTo>
                      <a:pt x="4983" y="2124"/>
                      <a:pt x="4980" y="2184"/>
                      <a:pt x="4970" y="2244"/>
                    </a:cubicBezTo>
                    <a:lnTo>
                      <a:pt x="4963" y="2264"/>
                    </a:lnTo>
                    <a:cubicBezTo>
                      <a:pt x="4920" y="2338"/>
                      <a:pt x="4866" y="2408"/>
                      <a:pt x="4812" y="2479"/>
                    </a:cubicBezTo>
                    <a:lnTo>
                      <a:pt x="4792" y="2495"/>
                    </a:lnTo>
                    <a:cubicBezTo>
                      <a:pt x="4702" y="2542"/>
                      <a:pt x="4608" y="2582"/>
                      <a:pt x="4515" y="2615"/>
                    </a:cubicBezTo>
                    <a:cubicBezTo>
                      <a:pt x="4408" y="2642"/>
                      <a:pt x="4298" y="2652"/>
                      <a:pt x="4190" y="2666"/>
                    </a:cubicBezTo>
                    <a:cubicBezTo>
                      <a:pt x="4114" y="2675"/>
                      <a:pt x="4034" y="2686"/>
                      <a:pt x="3953" y="2692"/>
                    </a:cubicBezTo>
                    <a:cubicBezTo>
                      <a:pt x="3816" y="2692"/>
                      <a:pt x="3679" y="2679"/>
                      <a:pt x="3538" y="2666"/>
                    </a:cubicBezTo>
                    <a:cubicBezTo>
                      <a:pt x="3415" y="2652"/>
                      <a:pt x="3291" y="2639"/>
                      <a:pt x="3167" y="2615"/>
                    </a:cubicBezTo>
                    <a:cubicBezTo>
                      <a:pt x="3074" y="2589"/>
                      <a:pt x="2983" y="2562"/>
                      <a:pt x="2886" y="2552"/>
                    </a:cubicBezTo>
                    <a:cubicBezTo>
                      <a:pt x="2864" y="2549"/>
                      <a:pt x="2843" y="2548"/>
                      <a:pt x="2822" y="2548"/>
                    </a:cubicBezTo>
                    <a:cubicBezTo>
                      <a:pt x="2763" y="2548"/>
                      <a:pt x="2705" y="2557"/>
                      <a:pt x="2649" y="2572"/>
                    </a:cubicBezTo>
                    <a:cubicBezTo>
                      <a:pt x="2665" y="2539"/>
                      <a:pt x="2679" y="2508"/>
                      <a:pt x="2692" y="2475"/>
                    </a:cubicBezTo>
                    <a:cubicBezTo>
                      <a:pt x="2742" y="2385"/>
                      <a:pt x="2789" y="2294"/>
                      <a:pt x="2842" y="2204"/>
                    </a:cubicBezTo>
                    <a:cubicBezTo>
                      <a:pt x="2923" y="2070"/>
                      <a:pt x="3000" y="1940"/>
                      <a:pt x="3080" y="1809"/>
                    </a:cubicBezTo>
                    <a:cubicBezTo>
                      <a:pt x="3157" y="1689"/>
                      <a:pt x="3231" y="1572"/>
                      <a:pt x="3311" y="1459"/>
                    </a:cubicBezTo>
                    <a:cubicBezTo>
                      <a:pt x="3355" y="1395"/>
                      <a:pt x="3395" y="1331"/>
                      <a:pt x="3438" y="1267"/>
                    </a:cubicBezTo>
                    <a:close/>
                    <a:moveTo>
                      <a:pt x="2228" y="3492"/>
                    </a:moveTo>
                    <a:cubicBezTo>
                      <a:pt x="2284" y="3609"/>
                      <a:pt x="2358" y="3675"/>
                      <a:pt x="2458" y="3759"/>
                    </a:cubicBezTo>
                    <a:lnTo>
                      <a:pt x="2461" y="3763"/>
                    </a:lnTo>
                    <a:cubicBezTo>
                      <a:pt x="2509" y="3796"/>
                      <a:pt x="2562" y="3826"/>
                      <a:pt x="2612" y="3853"/>
                    </a:cubicBezTo>
                    <a:cubicBezTo>
                      <a:pt x="2659" y="3879"/>
                      <a:pt x="2702" y="3907"/>
                      <a:pt x="2749" y="3933"/>
                    </a:cubicBezTo>
                    <a:cubicBezTo>
                      <a:pt x="2839" y="3984"/>
                      <a:pt x="2936" y="4037"/>
                      <a:pt x="3023" y="4097"/>
                    </a:cubicBezTo>
                    <a:cubicBezTo>
                      <a:pt x="3100" y="4147"/>
                      <a:pt x="3171" y="4204"/>
                      <a:pt x="3237" y="4261"/>
                    </a:cubicBezTo>
                    <a:cubicBezTo>
                      <a:pt x="3298" y="4321"/>
                      <a:pt x="3358" y="4385"/>
                      <a:pt x="3408" y="4452"/>
                    </a:cubicBezTo>
                    <a:cubicBezTo>
                      <a:pt x="3438" y="4509"/>
                      <a:pt x="3465" y="4572"/>
                      <a:pt x="3488" y="4635"/>
                    </a:cubicBezTo>
                    <a:cubicBezTo>
                      <a:pt x="3508" y="4709"/>
                      <a:pt x="3522" y="4786"/>
                      <a:pt x="3528" y="4863"/>
                    </a:cubicBezTo>
                    <a:cubicBezTo>
                      <a:pt x="3528" y="4900"/>
                      <a:pt x="3522" y="4933"/>
                      <a:pt x="3518" y="4967"/>
                    </a:cubicBezTo>
                    <a:cubicBezTo>
                      <a:pt x="3501" y="5020"/>
                      <a:pt x="3485" y="5074"/>
                      <a:pt x="3461" y="5128"/>
                    </a:cubicBezTo>
                    <a:cubicBezTo>
                      <a:pt x="3438" y="5168"/>
                      <a:pt x="3412" y="5208"/>
                      <a:pt x="3384" y="5244"/>
                    </a:cubicBezTo>
                    <a:cubicBezTo>
                      <a:pt x="3321" y="5301"/>
                      <a:pt x="3251" y="5355"/>
                      <a:pt x="3180" y="5401"/>
                    </a:cubicBezTo>
                    <a:cubicBezTo>
                      <a:pt x="3060" y="5472"/>
                      <a:pt x="2930" y="5525"/>
                      <a:pt x="2796" y="5572"/>
                    </a:cubicBezTo>
                    <a:cubicBezTo>
                      <a:pt x="2759" y="5582"/>
                      <a:pt x="2719" y="5592"/>
                      <a:pt x="2679" y="5599"/>
                    </a:cubicBezTo>
                    <a:cubicBezTo>
                      <a:pt x="2669" y="5599"/>
                      <a:pt x="2662" y="5595"/>
                      <a:pt x="2655" y="5595"/>
                    </a:cubicBezTo>
                    <a:cubicBezTo>
                      <a:pt x="2585" y="5575"/>
                      <a:pt x="2518" y="5555"/>
                      <a:pt x="2452" y="5535"/>
                    </a:cubicBezTo>
                    <a:cubicBezTo>
                      <a:pt x="2324" y="5495"/>
                      <a:pt x="2197" y="5458"/>
                      <a:pt x="2077" y="5404"/>
                    </a:cubicBezTo>
                    <a:cubicBezTo>
                      <a:pt x="1963" y="5341"/>
                      <a:pt x="1850" y="5274"/>
                      <a:pt x="1739" y="5204"/>
                    </a:cubicBezTo>
                    <a:cubicBezTo>
                      <a:pt x="1679" y="5168"/>
                      <a:pt x="1618" y="5123"/>
                      <a:pt x="1558" y="5087"/>
                    </a:cubicBezTo>
                    <a:cubicBezTo>
                      <a:pt x="1538" y="5077"/>
                      <a:pt x="1515" y="5063"/>
                      <a:pt x="1495" y="5050"/>
                    </a:cubicBezTo>
                    <a:cubicBezTo>
                      <a:pt x="1572" y="4873"/>
                      <a:pt x="1649" y="4696"/>
                      <a:pt x="1729" y="4518"/>
                    </a:cubicBezTo>
                    <a:cubicBezTo>
                      <a:pt x="1882" y="4171"/>
                      <a:pt x="2057" y="3833"/>
                      <a:pt x="2228" y="3492"/>
                    </a:cubicBezTo>
                    <a:close/>
                    <a:moveTo>
                      <a:pt x="3314" y="0"/>
                    </a:moveTo>
                    <a:cubicBezTo>
                      <a:pt x="3231" y="3"/>
                      <a:pt x="3151" y="3"/>
                      <a:pt x="3070" y="23"/>
                    </a:cubicBezTo>
                    <a:cubicBezTo>
                      <a:pt x="2997" y="40"/>
                      <a:pt x="2926" y="63"/>
                      <a:pt x="2859" y="87"/>
                    </a:cubicBezTo>
                    <a:cubicBezTo>
                      <a:pt x="2719" y="134"/>
                      <a:pt x="2589" y="224"/>
                      <a:pt x="2488" y="332"/>
                    </a:cubicBezTo>
                    <a:cubicBezTo>
                      <a:pt x="2381" y="445"/>
                      <a:pt x="2284" y="552"/>
                      <a:pt x="2204" y="686"/>
                    </a:cubicBezTo>
                    <a:cubicBezTo>
                      <a:pt x="2110" y="849"/>
                      <a:pt x="2023" y="1014"/>
                      <a:pt x="1933" y="1181"/>
                    </a:cubicBezTo>
                    <a:cubicBezTo>
                      <a:pt x="1726" y="1568"/>
                      <a:pt x="1518" y="1963"/>
                      <a:pt x="1361" y="2378"/>
                    </a:cubicBezTo>
                    <a:cubicBezTo>
                      <a:pt x="1291" y="2569"/>
                      <a:pt x="1228" y="2766"/>
                      <a:pt x="1144" y="2953"/>
                    </a:cubicBezTo>
                    <a:cubicBezTo>
                      <a:pt x="1053" y="3154"/>
                      <a:pt x="963" y="3354"/>
                      <a:pt x="870" y="3555"/>
                    </a:cubicBezTo>
                    <a:cubicBezTo>
                      <a:pt x="585" y="4180"/>
                      <a:pt x="325" y="4816"/>
                      <a:pt x="56" y="5449"/>
                    </a:cubicBezTo>
                    <a:cubicBezTo>
                      <a:pt x="0" y="5585"/>
                      <a:pt x="16" y="5759"/>
                      <a:pt x="76" y="5890"/>
                    </a:cubicBezTo>
                    <a:cubicBezTo>
                      <a:pt x="141" y="6031"/>
                      <a:pt x="264" y="6144"/>
                      <a:pt x="411" y="6197"/>
                    </a:cubicBezTo>
                    <a:cubicBezTo>
                      <a:pt x="473" y="6220"/>
                      <a:pt x="539" y="6231"/>
                      <a:pt x="605" y="6231"/>
                    </a:cubicBezTo>
                    <a:cubicBezTo>
                      <a:pt x="657" y="6231"/>
                      <a:pt x="709" y="6224"/>
                      <a:pt x="759" y="6211"/>
                    </a:cubicBezTo>
                    <a:cubicBezTo>
                      <a:pt x="783" y="6227"/>
                      <a:pt x="809" y="6244"/>
                      <a:pt x="836" y="6264"/>
                    </a:cubicBezTo>
                    <a:cubicBezTo>
                      <a:pt x="916" y="6318"/>
                      <a:pt x="1000" y="6368"/>
                      <a:pt x="1084" y="6418"/>
                    </a:cubicBezTo>
                    <a:cubicBezTo>
                      <a:pt x="1164" y="6468"/>
                      <a:pt x="1248" y="6515"/>
                      <a:pt x="1331" y="6562"/>
                    </a:cubicBezTo>
                    <a:cubicBezTo>
                      <a:pt x="1465" y="6639"/>
                      <a:pt x="1602" y="6706"/>
                      <a:pt x="1749" y="6753"/>
                    </a:cubicBezTo>
                    <a:cubicBezTo>
                      <a:pt x="1799" y="6769"/>
                      <a:pt x="1846" y="6786"/>
                      <a:pt x="1896" y="6799"/>
                    </a:cubicBezTo>
                    <a:cubicBezTo>
                      <a:pt x="1990" y="6826"/>
                      <a:pt x="2083" y="6856"/>
                      <a:pt x="2180" y="6880"/>
                    </a:cubicBezTo>
                    <a:cubicBezTo>
                      <a:pt x="2274" y="6900"/>
                      <a:pt x="2368" y="6923"/>
                      <a:pt x="2464" y="6940"/>
                    </a:cubicBezTo>
                    <a:cubicBezTo>
                      <a:pt x="2517" y="6949"/>
                      <a:pt x="2569" y="6953"/>
                      <a:pt x="2620" y="6953"/>
                    </a:cubicBezTo>
                    <a:cubicBezTo>
                      <a:pt x="2678" y="6953"/>
                      <a:pt x="2736" y="6949"/>
                      <a:pt x="2796" y="6943"/>
                    </a:cubicBezTo>
                    <a:cubicBezTo>
                      <a:pt x="2940" y="6937"/>
                      <a:pt x="3070" y="6886"/>
                      <a:pt x="3207" y="6843"/>
                    </a:cubicBezTo>
                    <a:cubicBezTo>
                      <a:pt x="3291" y="6816"/>
                      <a:pt x="3375" y="6779"/>
                      <a:pt x="3455" y="6742"/>
                    </a:cubicBezTo>
                    <a:cubicBezTo>
                      <a:pt x="3679" y="6639"/>
                      <a:pt x="3889" y="6508"/>
                      <a:pt x="4083" y="6355"/>
                    </a:cubicBezTo>
                    <a:cubicBezTo>
                      <a:pt x="4124" y="6321"/>
                      <a:pt x="4160" y="6287"/>
                      <a:pt x="4197" y="6254"/>
                    </a:cubicBezTo>
                    <a:cubicBezTo>
                      <a:pt x="4324" y="6127"/>
                      <a:pt x="4438" y="5994"/>
                      <a:pt x="4522" y="5836"/>
                    </a:cubicBezTo>
                    <a:cubicBezTo>
                      <a:pt x="4585" y="5719"/>
                      <a:pt x="4639" y="5605"/>
                      <a:pt x="4682" y="5478"/>
                    </a:cubicBezTo>
                    <a:cubicBezTo>
                      <a:pt x="4716" y="5384"/>
                      <a:pt x="4732" y="5284"/>
                      <a:pt x="4749" y="5188"/>
                    </a:cubicBezTo>
                    <a:cubicBezTo>
                      <a:pt x="4786" y="5007"/>
                      <a:pt x="4789" y="4827"/>
                      <a:pt x="4762" y="4642"/>
                    </a:cubicBezTo>
                    <a:cubicBezTo>
                      <a:pt x="4749" y="4546"/>
                      <a:pt x="4732" y="4452"/>
                      <a:pt x="4709" y="4358"/>
                    </a:cubicBezTo>
                    <a:cubicBezTo>
                      <a:pt x="4669" y="4211"/>
                      <a:pt x="4616" y="4074"/>
                      <a:pt x="4551" y="3940"/>
                    </a:cubicBezTo>
                    <a:cubicBezTo>
                      <a:pt x="4535" y="3910"/>
                      <a:pt x="4518" y="3879"/>
                      <a:pt x="4502" y="3850"/>
                    </a:cubicBezTo>
                    <a:cubicBezTo>
                      <a:pt x="4565" y="3839"/>
                      <a:pt x="4628" y="3830"/>
                      <a:pt x="4692" y="3816"/>
                    </a:cubicBezTo>
                    <a:cubicBezTo>
                      <a:pt x="4883" y="3783"/>
                      <a:pt x="5060" y="3703"/>
                      <a:pt x="5234" y="3623"/>
                    </a:cubicBezTo>
                    <a:cubicBezTo>
                      <a:pt x="5378" y="3558"/>
                      <a:pt x="5522" y="3475"/>
                      <a:pt x="5632" y="3354"/>
                    </a:cubicBezTo>
                    <a:cubicBezTo>
                      <a:pt x="5699" y="3281"/>
                      <a:pt x="5766" y="3208"/>
                      <a:pt x="5826" y="3127"/>
                    </a:cubicBezTo>
                    <a:cubicBezTo>
                      <a:pt x="5936" y="2980"/>
                      <a:pt x="6040" y="2823"/>
                      <a:pt x="6100" y="2649"/>
                    </a:cubicBezTo>
                    <a:cubicBezTo>
                      <a:pt x="6137" y="2539"/>
                      <a:pt x="6161" y="2414"/>
                      <a:pt x="6167" y="2298"/>
                    </a:cubicBezTo>
                    <a:cubicBezTo>
                      <a:pt x="6177" y="2161"/>
                      <a:pt x="6174" y="2027"/>
                      <a:pt x="6164" y="1886"/>
                    </a:cubicBezTo>
                    <a:cubicBezTo>
                      <a:pt x="6161" y="1860"/>
                      <a:pt x="6157" y="1833"/>
                      <a:pt x="6150" y="1806"/>
                    </a:cubicBezTo>
                    <a:cubicBezTo>
                      <a:pt x="6133" y="1739"/>
                      <a:pt x="6110" y="1672"/>
                      <a:pt x="6087" y="1609"/>
                    </a:cubicBezTo>
                    <a:cubicBezTo>
                      <a:pt x="6067" y="1556"/>
                      <a:pt x="6040" y="1508"/>
                      <a:pt x="6013" y="1459"/>
                    </a:cubicBezTo>
                    <a:cubicBezTo>
                      <a:pt x="5940" y="1338"/>
                      <a:pt x="5860" y="1224"/>
                      <a:pt x="5769" y="1117"/>
                    </a:cubicBezTo>
                    <a:cubicBezTo>
                      <a:pt x="5709" y="1047"/>
                      <a:pt x="5642" y="987"/>
                      <a:pt x="5575" y="923"/>
                    </a:cubicBezTo>
                    <a:cubicBezTo>
                      <a:pt x="5474" y="823"/>
                      <a:pt x="5368" y="729"/>
                      <a:pt x="5258" y="639"/>
                    </a:cubicBezTo>
                    <a:cubicBezTo>
                      <a:pt x="5241" y="625"/>
                      <a:pt x="5224" y="613"/>
                      <a:pt x="5207" y="599"/>
                    </a:cubicBezTo>
                    <a:cubicBezTo>
                      <a:pt x="5153" y="556"/>
                      <a:pt x="5104" y="515"/>
                      <a:pt x="5047" y="482"/>
                    </a:cubicBezTo>
                    <a:cubicBezTo>
                      <a:pt x="4846" y="361"/>
                      <a:pt x="4636" y="275"/>
                      <a:pt x="4408" y="214"/>
                    </a:cubicBezTo>
                    <a:cubicBezTo>
                      <a:pt x="4170" y="154"/>
                      <a:pt x="3929" y="107"/>
                      <a:pt x="3692" y="57"/>
                    </a:cubicBezTo>
                    <a:cubicBezTo>
                      <a:pt x="3602" y="37"/>
                      <a:pt x="3515" y="23"/>
                      <a:pt x="3428" y="7"/>
                    </a:cubicBezTo>
                    <a:cubicBezTo>
                      <a:pt x="3387" y="0"/>
                      <a:pt x="3351" y="0"/>
                      <a:pt x="3314" y="0"/>
                    </a:cubicBezTo>
                    <a:close/>
                  </a:path>
                </a:pathLst>
              </a:custGeom>
              <a:solidFill>
                <a:srgbClr val="FCB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612;p53">
                <a:extLst>
                  <a:ext uri="{FF2B5EF4-FFF2-40B4-BE49-F238E27FC236}">
                    <a16:creationId xmlns:a16="http://schemas.microsoft.com/office/drawing/2014/main" id="{1DB53E3A-EA06-4E11-8E89-E6F724531F0E}"/>
                  </a:ext>
                </a:extLst>
              </p:cNvPr>
              <p:cNvSpPr/>
              <p:nvPr/>
            </p:nvSpPr>
            <p:spPr>
              <a:xfrm>
                <a:off x="4791500" y="4541438"/>
                <a:ext cx="163225" cy="18257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303" extrusionOk="0">
                    <a:moveTo>
                      <a:pt x="3700" y="1635"/>
                    </a:moveTo>
                    <a:lnTo>
                      <a:pt x="3880" y="1664"/>
                    </a:lnTo>
                    <a:cubicBezTo>
                      <a:pt x="3997" y="1684"/>
                      <a:pt x="4111" y="1708"/>
                      <a:pt x="4221" y="1728"/>
                    </a:cubicBezTo>
                    <a:cubicBezTo>
                      <a:pt x="4325" y="1755"/>
                      <a:pt x="4412" y="1781"/>
                      <a:pt x="4489" y="1815"/>
                    </a:cubicBezTo>
                    <a:cubicBezTo>
                      <a:pt x="4582" y="1875"/>
                      <a:pt x="4669" y="1945"/>
                      <a:pt x="4733" y="2005"/>
                    </a:cubicBezTo>
                    <a:cubicBezTo>
                      <a:pt x="4817" y="2082"/>
                      <a:pt x="4907" y="2173"/>
                      <a:pt x="4987" y="2277"/>
                    </a:cubicBezTo>
                    <a:cubicBezTo>
                      <a:pt x="4984" y="2310"/>
                      <a:pt x="4981" y="2340"/>
                      <a:pt x="4977" y="2374"/>
                    </a:cubicBezTo>
                    <a:cubicBezTo>
                      <a:pt x="4947" y="2424"/>
                      <a:pt x="4907" y="2474"/>
                      <a:pt x="4867" y="2527"/>
                    </a:cubicBezTo>
                    <a:cubicBezTo>
                      <a:pt x="4797" y="2561"/>
                      <a:pt x="4723" y="2595"/>
                      <a:pt x="4643" y="2624"/>
                    </a:cubicBezTo>
                    <a:cubicBezTo>
                      <a:pt x="4566" y="2641"/>
                      <a:pt x="4489" y="2651"/>
                      <a:pt x="4405" y="2661"/>
                    </a:cubicBezTo>
                    <a:lnTo>
                      <a:pt x="4348" y="2668"/>
                    </a:lnTo>
                    <a:cubicBezTo>
                      <a:pt x="4272" y="2678"/>
                      <a:pt x="4195" y="2684"/>
                      <a:pt x="4131" y="2691"/>
                    </a:cubicBezTo>
                    <a:cubicBezTo>
                      <a:pt x="3991" y="2691"/>
                      <a:pt x="3854" y="2678"/>
                      <a:pt x="3736" y="2668"/>
                    </a:cubicBezTo>
                    <a:cubicBezTo>
                      <a:pt x="3596" y="2655"/>
                      <a:pt x="3485" y="2638"/>
                      <a:pt x="3385" y="2621"/>
                    </a:cubicBezTo>
                    <a:lnTo>
                      <a:pt x="3375" y="2618"/>
                    </a:lnTo>
                    <a:cubicBezTo>
                      <a:pt x="3295" y="2595"/>
                      <a:pt x="3215" y="2570"/>
                      <a:pt x="3121" y="2558"/>
                    </a:cubicBezTo>
                    <a:cubicBezTo>
                      <a:pt x="3138" y="2527"/>
                      <a:pt x="3155" y="2497"/>
                      <a:pt x="3171" y="2470"/>
                    </a:cubicBezTo>
                    <a:cubicBezTo>
                      <a:pt x="3252" y="2337"/>
                      <a:pt x="3329" y="2206"/>
                      <a:pt x="3409" y="2079"/>
                    </a:cubicBezTo>
                    <a:cubicBezTo>
                      <a:pt x="3482" y="1962"/>
                      <a:pt x="3556" y="1845"/>
                      <a:pt x="3633" y="1735"/>
                    </a:cubicBezTo>
                    <a:lnTo>
                      <a:pt x="3700" y="1635"/>
                    </a:lnTo>
                    <a:close/>
                    <a:moveTo>
                      <a:pt x="3536" y="1253"/>
                    </a:moveTo>
                    <a:lnTo>
                      <a:pt x="3345" y="1534"/>
                    </a:lnTo>
                    <a:cubicBezTo>
                      <a:pt x="3261" y="1651"/>
                      <a:pt x="3184" y="1772"/>
                      <a:pt x="3111" y="1892"/>
                    </a:cubicBezTo>
                    <a:cubicBezTo>
                      <a:pt x="3028" y="2022"/>
                      <a:pt x="2951" y="2156"/>
                      <a:pt x="2870" y="2289"/>
                    </a:cubicBezTo>
                    <a:cubicBezTo>
                      <a:pt x="2817" y="2380"/>
                      <a:pt x="2770" y="2470"/>
                      <a:pt x="2719" y="2561"/>
                    </a:cubicBezTo>
                    <a:lnTo>
                      <a:pt x="2509" y="3019"/>
                    </a:lnTo>
                    <a:lnTo>
                      <a:pt x="2874" y="2919"/>
                    </a:lnTo>
                    <a:cubicBezTo>
                      <a:pt x="2916" y="2906"/>
                      <a:pt x="2960" y="2899"/>
                      <a:pt x="3003" y="2899"/>
                    </a:cubicBezTo>
                    <a:cubicBezTo>
                      <a:pt x="3018" y="2899"/>
                      <a:pt x="3033" y="2900"/>
                      <a:pt x="3048" y="2902"/>
                    </a:cubicBezTo>
                    <a:cubicBezTo>
                      <a:pt x="3121" y="2908"/>
                      <a:pt x="3195" y="2932"/>
                      <a:pt x="3275" y="2956"/>
                    </a:cubicBezTo>
                    <a:lnTo>
                      <a:pt x="3312" y="2965"/>
                    </a:lnTo>
                    <a:cubicBezTo>
                      <a:pt x="3425" y="2985"/>
                      <a:pt x="3549" y="3002"/>
                      <a:pt x="3700" y="3016"/>
                    </a:cubicBezTo>
                    <a:cubicBezTo>
                      <a:pt x="3823" y="3029"/>
                      <a:pt x="3967" y="3042"/>
                      <a:pt x="4131" y="3042"/>
                    </a:cubicBezTo>
                    <a:lnTo>
                      <a:pt x="4144" y="3042"/>
                    </a:lnTo>
                    <a:cubicBezTo>
                      <a:pt x="4228" y="3036"/>
                      <a:pt x="4308" y="3029"/>
                      <a:pt x="4392" y="3016"/>
                    </a:cubicBezTo>
                    <a:lnTo>
                      <a:pt x="4452" y="3009"/>
                    </a:lnTo>
                    <a:cubicBezTo>
                      <a:pt x="4542" y="2999"/>
                      <a:pt x="4636" y="2985"/>
                      <a:pt x="4729" y="2965"/>
                    </a:cubicBezTo>
                    <a:lnTo>
                      <a:pt x="4753" y="2959"/>
                    </a:lnTo>
                    <a:cubicBezTo>
                      <a:pt x="4860" y="2919"/>
                      <a:pt x="4961" y="2875"/>
                      <a:pt x="5050" y="2828"/>
                    </a:cubicBezTo>
                    <a:lnTo>
                      <a:pt x="5124" y="2765"/>
                    </a:lnTo>
                    <a:cubicBezTo>
                      <a:pt x="5188" y="2688"/>
                      <a:pt x="5245" y="2607"/>
                      <a:pt x="5291" y="2534"/>
                    </a:cubicBezTo>
                    <a:lnTo>
                      <a:pt x="5322" y="2447"/>
                    </a:lnTo>
                    <a:cubicBezTo>
                      <a:pt x="5331" y="2380"/>
                      <a:pt x="5339" y="2310"/>
                      <a:pt x="5339" y="2243"/>
                    </a:cubicBezTo>
                    <a:lnTo>
                      <a:pt x="5339" y="2226"/>
                    </a:lnTo>
                    <a:lnTo>
                      <a:pt x="5322" y="2166"/>
                    </a:lnTo>
                    <a:cubicBezTo>
                      <a:pt x="5311" y="2143"/>
                      <a:pt x="5302" y="2123"/>
                      <a:pt x="5291" y="2102"/>
                    </a:cubicBezTo>
                    <a:lnTo>
                      <a:pt x="5278" y="2079"/>
                    </a:lnTo>
                    <a:cubicBezTo>
                      <a:pt x="5181" y="1948"/>
                      <a:pt x="5070" y="1838"/>
                      <a:pt x="4974" y="1748"/>
                    </a:cubicBezTo>
                    <a:lnTo>
                      <a:pt x="4967" y="1741"/>
                    </a:lnTo>
                    <a:cubicBezTo>
                      <a:pt x="4890" y="1675"/>
                      <a:pt x="4783" y="1584"/>
                      <a:pt x="4663" y="1511"/>
                    </a:cubicBezTo>
                    <a:lnTo>
                      <a:pt x="4639" y="1497"/>
                    </a:lnTo>
                    <a:cubicBezTo>
                      <a:pt x="4539" y="1454"/>
                      <a:pt x="4436" y="1420"/>
                      <a:pt x="4298" y="1387"/>
                    </a:cubicBezTo>
                    <a:cubicBezTo>
                      <a:pt x="4181" y="1363"/>
                      <a:pt x="4061" y="1340"/>
                      <a:pt x="3944" y="1320"/>
                    </a:cubicBezTo>
                    <a:cubicBezTo>
                      <a:pt x="3860" y="1303"/>
                      <a:pt x="3780" y="1290"/>
                      <a:pt x="3696" y="1277"/>
                    </a:cubicBezTo>
                    <a:lnTo>
                      <a:pt x="3536" y="1253"/>
                    </a:lnTo>
                    <a:close/>
                    <a:moveTo>
                      <a:pt x="2439" y="3995"/>
                    </a:moveTo>
                    <a:cubicBezTo>
                      <a:pt x="2466" y="4022"/>
                      <a:pt x="2496" y="4046"/>
                      <a:pt x="2526" y="4069"/>
                    </a:cubicBezTo>
                    <a:lnTo>
                      <a:pt x="2529" y="4072"/>
                    </a:lnTo>
                    <a:cubicBezTo>
                      <a:pt x="2576" y="4109"/>
                      <a:pt x="2622" y="4136"/>
                      <a:pt x="2662" y="4160"/>
                    </a:cubicBezTo>
                    <a:lnTo>
                      <a:pt x="2703" y="4183"/>
                    </a:lnTo>
                    <a:cubicBezTo>
                      <a:pt x="2747" y="4209"/>
                      <a:pt x="2793" y="4236"/>
                      <a:pt x="2840" y="4260"/>
                    </a:cubicBezTo>
                    <a:lnTo>
                      <a:pt x="2880" y="4287"/>
                    </a:lnTo>
                    <a:cubicBezTo>
                      <a:pt x="2957" y="4327"/>
                      <a:pt x="3034" y="4370"/>
                      <a:pt x="3104" y="4417"/>
                    </a:cubicBezTo>
                    <a:cubicBezTo>
                      <a:pt x="3168" y="4461"/>
                      <a:pt x="3232" y="4510"/>
                      <a:pt x="3292" y="4564"/>
                    </a:cubicBezTo>
                    <a:cubicBezTo>
                      <a:pt x="3352" y="4621"/>
                      <a:pt x="3399" y="4671"/>
                      <a:pt x="3439" y="4722"/>
                    </a:cubicBezTo>
                    <a:cubicBezTo>
                      <a:pt x="3459" y="4765"/>
                      <a:pt x="3479" y="4808"/>
                      <a:pt x="3499" y="4862"/>
                    </a:cubicBezTo>
                    <a:cubicBezTo>
                      <a:pt x="3512" y="4925"/>
                      <a:pt x="3522" y="4986"/>
                      <a:pt x="3533" y="5043"/>
                    </a:cubicBezTo>
                    <a:cubicBezTo>
                      <a:pt x="3529" y="5063"/>
                      <a:pt x="3525" y="5083"/>
                      <a:pt x="3522" y="5106"/>
                    </a:cubicBezTo>
                    <a:cubicBezTo>
                      <a:pt x="3512" y="5146"/>
                      <a:pt x="3499" y="5186"/>
                      <a:pt x="3482" y="5223"/>
                    </a:cubicBezTo>
                    <a:cubicBezTo>
                      <a:pt x="3465" y="5250"/>
                      <a:pt x="3449" y="5276"/>
                      <a:pt x="3429" y="5299"/>
                    </a:cubicBezTo>
                    <a:cubicBezTo>
                      <a:pt x="3385" y="5344"/>
                      <a:pt x="3332" y="5384"/>
                      <a:pt x="3275" y="5424"/>
                    </a:cubicBezTo>
                    <a:cubicBezTo>
                      <a:pt x="3171" y="5480"/>
                      <a:pt x="3054" y="5534"/>
                      <a:pt x="2931" y="5577"/>
                    </a:cubicBezTo>
                    <a:cubicBezTo>
                      <a:pt x="2903" y="5584"/>
                      <a:pt x="2880" y="5591"/>
                      <a:pt x="2854" y="5594"/>
                    </a:cubicBezTo>
                    <a:cubicBezTo>
                      <a:pt x="2810" y="5580"/>
                      <a:pt x="2767" y="5568"/>
                      <a:pt x="2723" y="5554"/>
                    </a:cubicBezTo>
                    <a:lnTo>
                      <a:pt x="2642" y="5531"/>
                    </a:lnTo>
                    <a:cubicBezTo>
                      <a:pt x="2532" y="5497"/>
                      <a:pt x="2426" y="5464"/>
                      <a:pt x="2338" y="5427"/>
                    </a:cubicBezTo>
                    <a:cubicBezTo>
                      <a:pt x="2228" y="5364"/>
                      <a:pt x="2121" y="5296"/>
                      <a:pt x="2011" y="5230"/>
                    </a:cubicBezTo>
                    <a:lnTo>
                      <a:pt x="1944" y="5186"/>
                    </a:lnTo>
                    <a:cubicBezTo>
                      <a:pt x="1927" y="5176"/>
                      <a:pt x="1910" y="5166"/>
                      <a:pt x="1897" y="5156"/>
                    </a:cubicBezTo>
                    <a:cubicBezTo>
                      <a:pt x="1954" y="5026"/>
                      <a:pt x="2011" y="4895"/>
                      <a:pt x="2068" y="4768"/>
                    </a:cubicBezTo>
                    <a:cubicBezTo>
                      <a:pt x="2181" y="4507"/>
                      <a:pt x="2309" y="4250"/>
                      <a:pt x="2439" y="3995"/>
                    </a:cubicBezTo>
                    <a:close/>
                    <a:moveTo>
                      <a:pt x="2409" y="3273"/>
                    </a:moveTo>
                    <a:lnTo>
                      <a:pt x="2228" y="3631"/>
                    </a:lnTo>
                    <a:cubicBezTo>
                      <a:pt x="2064" y="3952"/>
                      <a:pt x="1894" y="4287"/>
                      <a:pt x="1747" y="4624"/>
                    </a:cubicBezTo>
                    <a:cubicBezTo>
                      <a:pt x="1666" y="4802"/>
                      <a:pt x="1589" y="4978"/>
                      <a:pt x="1512" y="5156"/>
                    </a:cubicBezTo>
                    <a:lnTo>
                      <a:pt x="1449" y="5299"/>
                    </a:lnTo>
                    <a:lnTo>
                      <a:pt x="1646" y="5417"/>
                    </a:lnTo>
                    <a:cubicBezTo>
                      <a:pt x="1683" y="5437"/>
                      <a:pt x="1716" y="5460"/>
                      <a:pt x="1753" y="5480"/>
                    </a:cubicBezTo>
                    <a:lnTo>
                      <a:pt x="1827" y="5531"/>
                    </a:lnTo>
                    <a:cubicBezTo>
                      <a:pt x="1937" y="5600"/>
                      <a:pt x="2051" y="5668"/>
                      <a:pt x="2181" y="5741"/>
                    </a:cubicBezTo>
                    <a:cubicBezTo>
                      <a:pt x="2301" y="5795"/>
                      <a:pt x="2422" y="5832"/>
                      <a:pt x="2542" y="5869"/>
                    </a:cubicBezTo>
                    <a:lnTo>
                      <a:pt x="2619" y="5892"/>
                    </a:lnTo>
                    <a:cubicBezTo>
                      <a:pt x="2673" y="5909"/>
                      <a:pt x="2730" y="5926"/>
                      <a:pt x="2787" y="5942"/>
                    </a:cubicBezTo>
                    <a:lnTo>
                      <a:pt x="2863" y="5952"/>
                    </a:lnTo>
                    <a:lnTo>
                      <a:pt x="2887" y="5946"/>
                    </a:lnTo>
                    <a:cubicBezTo>
                      <a:pt x="2931" y="5938"/>
                      <a:pt x="2977" y="5929"/>
                      <a:pt x="3034" y="5912"/>
                    </a:cubicBezTo>
                    <a:cubicBezTo>
                      <a:pt x="3188" y="5858"/>
                      <a:pt x="3325" y="5798"/>
                      <a:pt x="3459" y="5721"/>
                    </a:cubicBezTo>
                    <a:cubicBezTo>
                      <a:pt x="3549" y="5661"/>
                      <a:pt x="3619" y="5605"/>
                      <a:pt x="3679" y="5548"/>
                    </a:cubicBezTo>
                    <a:lnTo>
                      <a:pt x="3700" y="5527"/>
                    </a:lnTo>
                    <a:cubicBezTo>
                      <a:pt x="3733" y="5484"/>
                      <a:pt x="3763" y="5440"/>
                      <a:pt x="3790" y="5393"/>
                    </a:cubicBezTo>
                    <a:lnTo>
                      <a:pt x="3803" y="5370"/>
                    </a:lnTo>
                    <a:cubicBezTo>
                      <a:pt x="3826" y="5310"/>
                      <a:pt x="3846" y="5253"/>
                      <a:pt x="3863" y="5190"/>
                    </a:cubicBezTo>
                    <a:lnTo>
                      <a:pt x="3870" y="5169"/>
                    </a:lnTo>
                    <a:cubicBezTo>
                      <a:pt x="3874" y="5129"/>
                      <a:pt x="3880" y="5092"/>
                      <a:pt x="3883" y="5052"/>
                    </a:cubicBezTo>
                    <a:lnTo>
                      <a:pt x="3883" y="5035"/>
                    </a:lnTo>
                    <a:lnTo>
                      <a:pt x="3883" y="5019"/>
                    </a:lnTo>
                    <a:cubicBezTo>
                      <a:pt x="3874" y="4942"/>
                      <a:pt x="3860" y="4858"/>
                      <a:pt x="3840" y="4771"/>
                    </a:cubicBezTo>
                    <a:lnTo>
                      <a:pt x="3834" y="4748"/>
                    </a:lnTo>
                    <a:cubicBezTo>
                      <a:pt x="3803" y="4674"/>
                      <a:pt x="3773" y="4608"/>
                      <a:pt x="3743" y="4544"/>
                    </a:cubicBezTo>
                    <a:lnTo>
                      <a:pt x="3726" y="4517"/>
                    </a:lnTo>
                    <a:cubicBezTo>
                      <a:pt x="3673" y="4453"/>
                      <a:pt x="3616" y="4387"/>
                      <a:pt x="3529" y="4303"/>
                    </a:cubicBezTo>
                    <a:cubicBezTo>
                      <a:pt x="3465" y="4250"/>
                      <a:pt x="3389" y="4186"/>
                      <a:pt x="3301" y="4126"/>
                    </a:cubicBezTo>
                    <a:cubicBezTo>
                      <a:pt x="3221" y="4072"/>
                      <a:pt x="3138" y="4026"/>
                      <a:pt x="3054" y="3979"/>
                    </a:cubicBezTo>
                    <a:lnTo>
                      <a:pt x="3011" y="3955"/>
                    </a:lnTo>
                    <a:cubicBezTo>
                      <a:pt x="2967" y="3929"/>
                      <a:pt x="2923" y="3905"/>
                      <a:pt x="2880" y="3879"/>
                    </a:cubicBezTo>
                    <a:lnTo>
                      <a:pt x="2837" y="3855"/>
                    </a:lnTo>
                    <a:cubicBezTo>
                      <a:pt x="2807" y="3839"/>
                      <a:pt x="2776" y="3822"/>
                      <a:pt x="2750" y="3802"/>
                    </a:cubicBezTo>
                    <a:lnTo>
                      <a:pt x="2639" y="3939"/>
                    </a:lnTo>
                    <a:lnTo>
                      <a:pt x="2747" y="3799"/>
                    </a:lnTo>
                    <a:cubicBezTo>
                      <a:pt x="2650" y="3718"/>
                      <a:pt x="2602" y="3674"/>
                      <a:pt x="2566" y="3591"/>
                    </a:cubicBezTo>
                    <a:lnTo>
                      <a:pt x="2409" y="3273"/>
                    </a:lnTo>
                    <a:close/>
                    <a:moveTo>
                      <a:pt x="3525" y="352"/>
                    </a:moveTo>
                    <a:cubicBezTo>
                      <a:pt x="3544" y="352"/>
                      <a:pt x="3562" y="354"/>
                      <a:pt x="3576" y="357"/>
                    </a:cubicBezTo>
                    <a:cubicBezTo>
                      <a:pt x="3663" y="370"/>
                      <a:pt x="3746" y="387"/>
                      <a:pt x="3834" y="403"/>
                    </a:cubicBezTo>
                    <a:lnTo>
                      <a:pt x="3980" y="434"/>
                    </a:lnTo>
                    <a:cubicBezTo>
                      <a:pt x="4167" y="474"/>
                      <a:pt x="4359" y="514"/>
                      <a:pt x="4542" y="561"/>
                    </a:cubicBezTo>
                    <a:cubicBezTo>
                      <a:pt x="4753" y="614"/>
                      <a:pt x="4944" y="698"/>
                      <a:pt x="5135" y="812"/>
                    </a:cubicBezTo>
                    <a:cubicBezTo>
                      <a:pt x="5184" y="838"/>
                      <a:pt x="5231" y="875"/>
                      <a:pt x="5275" y="912"/>
                    </a:cubicBezTo>
                    <a:lnTo>
                      <a:pt x="5325" y="952"/>
                    </a:lnTo>
                    <a:cubicBezTo>
                      <a:pt x="5432" y="1042"/>
                      <a:pt x="5536" y="1133"/>
                      <a:pt x="5632" y="1226"/>
                    </a:cubicBezTo>
                    <a:lnTo>
                      <a:pt x="5666" y="1256"/>
                    </a:lnTo>
                    <a:cubicBezTo>
                      <a:pt x="5720" y="1310"/>
                      <a:pt x="5770" y="1357"/>
                      <a:pt x="5813" y="1407"/>
                    </a:cubicBezTo>
                    <a:cubicBezTo>
                      <a:pt x="5893" y="1504"/>
                      <a:pt x="5967" y="1607"/>
                      <a:pt x="6038" y="1724"/>
                    </a:cubicBezTo>
                    <a:cubicBezTo>
                      <a:pt x="6061" y="1765"/>
                      <a:pt x="6084" y="1805"/>
                      <a:pt x="6101" y="1845"/>
                    </a:cubicBezTo>
                    <a:cubicBezTo>
                      <a:pt x="6121" y="1905"/>
                      <a:pt x="6141" y="1962"/>
                      <a:pt x="6154" y="2025"/>
                    </a:cubicBezTo>
                    <a:cubicBezTo>
                      <a:pt x="6161" y="2042"/>
                      <a:pt x="6164" y="2059"/>
                      <a:pt x="6168" y="2076"/>
                    </a:cubicBezTo>
                    <a:cubicBezTo>
                      <a:pt x="6178" y="2213"/>
                      <a:pt x="6178" y="2340"/>
                      <a:pt x="6171" y="2464"/>
                    </a:cubicBezTo>
                    <a:cubicBezTo>
                      <a:pt x="6164" y="2570"/>
                      <a:pt x="6141" y="2678"/>
                      <a:pt x="6111" y="2768"/>
                    </a:cubicBezTo>
                    <a:cubicBezTo>
                      <a:pt x="6058" y="2925"/>
                      <a:pt x="5957" y="3072"/>
                      <a:pt x="5863" y="3200"/>
                    </a:cubicBezTo>
                    <a:cubicBezTo>
                      <a:pt x="5820" y="3257"/>
                      <a:pt x="5770" y="3313"/>
                      <a:pt x="5713" y="3373"/>
                    </a:cubicBezTo>
                    <a:lnTo>
                      <a:pt x="5680" y="3413"/>
                    </a:lnTo>
                    <a:cubicBezTo>
                      <a:pt x="5603" y="3498"/>
                      <a:pt x="5496" y="3567"/>
                      <a:pt x="5339" y="3638"/>
                    </a:cubicBezTo>
                    <a:cubicBezTo>
                      <a:pt x="5175" y="3711"/>
                      <a:pt x="5007" y="3788"/>
                      <a:pt x="4840" y="3819"/>
                    </a:cubicBezTo>
                    <a:cubicBezTo>
                      <a:pt x="4777" y="3831"/>
                      <a:pt x="4716" y="3842"/>
                      <a:pt x="4653" y="3851"/>
                    </a:cubicBezTo>
                    <a:lnTo>
                      <a:pt x="4402" y="3892"/>
                    </a:lnTo>
                    <a:lnTo>
                      <a:pt x="4529" y="4112"/>
                    </a:lnTo>
                    <a:cubicBezTo>
                      <a:pt x="4542" y="4140"/>
                      <a:pt x="4556" y="4166"/>
                      <a:pt x="4569" y="4193"/>
                    </a:cubicBezTo>
                    <a:cubicBezTo>
                      <a:pt x="4633" y="4323"/>
                      <a:pt x="4683" y="4450"/>
                      <a:pt x="4716" y="4577"/>
                    </a:cubicBezTo>
                    <a:cubicBezTo>
                      <a:pt x="4740" y="4671"/>
                      <a:pt x="4757" y="4771"/>
                      <a:pt x="4766" y="4845"/>
                    </a:cubicBezTo>
                    <a:cubicBezTo>
                      <a:pt x="4794" y="5006"/>
                      <a:pt x="4786" y="5169"/>
                      <a:pt x="4757" y="5330"/>
                    </a:cubicBezTo>
                    <a:lnTo>
                      <a:pt x="4743" y="5393"/>
                    </a:lnTo>
                    <a:cubicBezTo>
                      <a:pt x="4729" y="5467"/>
                      <a:pt x="4716" y="5537"/>
                      <a:pt x="4696" y="5597"/>
                    </a:cubicBezTo>
                    <a:cubicBezTo>
                      <a:pt x="4660" y="5701"/>
                      <a:pt x="4613" y="5805"/>
                      <a:pt x="4546" y="5929"/>
                    </a:cubicBezTo>
                    <a:cubicBezTo>
                      <a:pt x="4476" y="6056"/>
                      <a:pt x="4382" y="6176"/>
                      <a:pt x="4252" y="6303"/>
                    </a:cubicBezTo>
                    <a:cubicBezTo>
                      <a:pt x="4218" y="6333"/>
                      <a:pt x="4188" y="6363"/>
                      <a:pt x="4151" y="6394"/>
                    </a:cubicBezTo>
                    <a:cubicBezTo>
                      <a:pt x="3971" y="6537"/>
                      <a:pt x="3770" y="6661"/>
                      <a:pt x="3559" y="6758"/>
                    </a:cubicBezTo>
                    <a:cubicBezTo>
                      <a:pt x="3472" y="6798"/>
                      <a:pt x="3399" y="6829"/>
                      <a:pt x="3332" y="6852"/>
                    </a:cubicBezTo>
                    <a:lnTo>
                      <a:pt x="3261" y="6872"/>
                    </a:lnTo>
                    <a:cubicBezTo>
                      <a:pt x="3158" y="6905"/>
                      <a:pt x="3057" y="6939"/>
                      <a:pt x="2954" y="6945"/>
                    </a:cubicBezTo>
                    <a:cubicBezTo>
                      <a:pt x="2899" y="6949"/>
                      <a:pt x="2847" y="6952"/>
                      <a:pt x="2798" y="6952"/>
                    </a:cubicBezTo>
                    <a:cubicBezTo>
                      <a:pt x="2755" y="6952"/>
                      <a:pt x="2713" y="6950"/>
                      <a:pt x="2673" y="6942"/>
                    </a:cubicBezTo>
                    <a:cubicBezTo>
                      <a:pt x="2579" y="6925"/>
                      <a:pt x="2489" y="6905"/>
                      <a:pt x="2395" y="6882"/>
                    </a:cubicBezTo>
                    <a:cubicBezTo>
                      <a:pt x="2335" y="6869"/>
                      <a:pt x="2275" y="6852"/>
                      <a:pt x="2215" y="6832"/>
                    </a:cubicBezTo>
                    <a:lnTo>
                      <a:pt x="2121" y="6804"/>
                    </a:lnTo>
                    <a:cubicBezTo>
                      <a:pt x="2085" y="6795"/>
                      <a:pt x="2044" y="6781"/>
                      <a:pt x="2004" y="6768"/>
                    </a:cubicBezTo>
                    <a:lnTo>
                      <a:pt x="1980" y="6761"/>
                    </a:lnTo>
                    <a:cubicBezTo>
                      <a:pt x="1840" y="6718"/>
                      <a:pt x="1710" y="6648"/>
                      <a:pt x="1596" y="6584"/>
                    </a:cubicBezTo>
                    <a:cubicBezTo>
                      <a:pt x="1512" y="6540"/>
                      <a:pt x="1432" y="6494"/>
                      <a:pt x="1352" y="6443"/>
                    </a:cubicBezTo>
                    <a:cubicBezTo>
                      <a:pt x="1268" y="6397"/>
                      <a:pt x="1191" y="6343"/>
                      <a:pt x="1111" y="6293"/>
                    </a:cubicBezTo>
                    <a:cubicBezTo>
                      <a:pt x="1084" y="6276"/>
                      <a:pt x="1061" y="6259"/>
                      <a:pt x="1041" y="6243"/>
                    </a:cubicBezTo>
                    <a:lnTo>
                      <a:pt x="970" y="6193"/>
                    </a:lnTo>
                    <a:lnTo>
                      <a:pt x="890" y="6216"/>
                    </a:lnTo>
                    <a:cubicBezTo>
                      <a:pt x="856" y="6225"/>
                      <a:pt x="820" y="6229"/>
                      <a:pt x="784" y="6229"/>
                    </a:cubicBezTo>
                    <a:cubicBezTo>
                      <a:pt x="737" y="6229"/>
                      <a:pt x="690" y="6222"/>
                      <a:pt x="646" y="6207"/>
                    </a:cubicBezTo>
                    <a:cubicBezTo>
                      <a:pt x="546" y="6170"/>
                      <a:pt x="459" y="6093"/>
                      <a:pt x="412" y="5992"/>
                    </a:cubicBezTo>
                    <a:cubicBezTo>
                      <a:pt x="368" y="5895"/>
                      <a:pt x="362" y="5771"/>
                      <a:pt x="395" y="5694"/>
                    </a:cubicBezTo>
                    <a:lnTo>
                      <a:pt x="569" y="5279"/>
                    </a:lnTo>
                    <a:cubicBezTo>
                      <a:pt x="776" y="4795"/>
                      <a:pt x="987" y="4293"/>
                      <a:pt x="1208" y="3805"/>
                    </a:cubicBezTo>
                    <a:cubicBezTo>
                      <a:pt x="1302" y="3604"/>
                      <a:pt x="1392" y="3404"/>
                      <a:pt x="1483" y="3200"/>
                    </a:cubicBezTo>
                    <a:cubicBezTo>
                      <a:pt x="1546" y="3052"/>
                      <a:pt x="1603" y="2899"/>
                      <a:pt x="1656" y="2751"/>
                    </a:cubicBezTo>
                    <a:lnTo>
                      <a:pt x="1707" y="2615"/>
                    </a:lnTo>
                    <a:cubicBezTo>
                      <a:pt x="1857" y="2209"/>
                      <a:pt x="2064" y="1818"/>
                      <a:pt x="2268" y="1437"/>
                    </a:cubicBezTo>
                    <a:lnTo>
                      <a:pt x="2298" y="1383"/>
                    </a:lnTo>
                    <a:cubicBezTo>
                      <a:pt x="2375" y="1240"/>
                      <a:pt x="2452" y="1093"/>
                      <a:pt x="2536" y="952"/>
                    </a:cubicBezTo>
                    <a:cubicBezTo>
                      <a:pt x="2606" y="835"/>
                      <a:pt x="2693" y="735"/>
                      <a:pt x="2793" y="628"/>
                    </a:cubicBezTo>
                    <a:cubicBezTo>
                      <a:pt x="2877" y="537"/>
                      <a:pt x="2984" y="467"/>
                      <a:pt x="3094" y="431"/>
                    </a:cubicBezTo>
                    <a:cubicBezTo>
                      <a:pt x="3158" y="407"/>
                      <a:pt x="3221" y="383"/>
                      <a:pt x="3289" y="370"/>
                    </a:cubicBezTo>
                    <a:cubicBezTo>
                      <a:pt x="3335" y="357"/>
                      <a:pt x="3385" y="357"/>
                      <a:pt x="3445" y="353"/>
                    </a:cubicBezTo>
                    <a:lnTo>
                      <a:pt x="3499" y="353"/>
                    </a:lnTo>
                    <a:cubicBezTo>
                      <a:pt x="3508" y="353"/>
                      <a:pt x="3516" y="352"/>
                      <a:pt x="3525" y="352"/>
                    </a:cubicBezTo>
                    <a:close/>
                    <a:moveTo>
                      <a:pt x="3528" y="1"/>
                    </a:moveTo>
                    <a:cubicBezTo>
                      <a:pt x="3515" y="1"/>
                      <a:pt x="3500" y="1"/>
                      <a:pt x="3485" y="2"/>
                    </a:cubicBezTo>
                    <a:lnTo>
                      <a:pt x="3435" y="2"/>
                    </a:lnTo>
                    <a:cubicBezTo>
                      <a:pt x="3362" y="6"/>
                      <a:pt x="3289" y="9"/>
                      <a:pt x="3208" y="26"/>
                    </a:cubicBezTo>
                    <a:cubicBezTo>
                      <a:pt x="3128" y="46"/>
                      <a:pt x="3054" y="69"/>
                      <a:pt x="2980" y="96"/>
                    </a:cubicBezTo>
                    <a:cubicBezTo>
                      <a:pt x="2817" y="153"/>
                      <a:pt x="2659" y="256"/>
                      <a:pt x="2536" y="387"/>
                    </a:cubicBezTo>
                    <a:cubicBezTo>
                      <a:pt x="2426" y="508"/>
                      <a:pt x="2318" y="624"/>
                      <a:pt x="2231" y="775"/>
                    </a:cubicBezTo>
                    <a:cubicBezTo>
                      <a:pt x="2148" y="919"/>
                      <a:pt x="2068" y="1069"/>
                      <a:pt x="1987" y="1216"/>
                    </a:cubicBezTo>
                    <a:lnTo>
                      <a:pt x="1957" y="1273"/>
                    </a:lnTo>
                    <a:cubicBezTo>
                      <a:pt x="1750" y="1661"/>
                      <a:pt x="1536" y="2066"/>
                      <a:pt x="1375" y="2494"/>
                    </a:cubicBezTo>
                    <a:lnTo>
                      <a:pt x="1325" y="2635"/>
                    </a:lnTo>
                    <a:cubicBezTo>
                      <a:pt x="1275" y="2775"/>
                      <a:pt x="1222" y="2922"/>
                      <a:pt x="1161" y="3056"/>
                    </a:cubicBezTo>
                    <a:lnTo>
                      <a:pt x="890" y="3658"/>
                    </a:lnTo>
                    <a:cubicBezTo>
                      <a:pt x="666" y="4149"/>
                      <a:pt x="452" y="4654"/>
                      <a:pt x="248" y="5143"/>
                    </a:cubicBezTo>
                    <a:lnTo>
                      <a:pt x="71" y="5557"/>
                    </a:lnTo>
                    <a:cubicBezTo>
                      <a:pt x="1" y="5728"/>
                      <a:pt x="7" y="5952"/>
                      <a:pt x="94" y="6139"/>
                    </a:cubicBezTo>
                    <a:cubicBezTo>
                      <a:pt x="178" y="6323"/>
                      <a:pt x="339" y="6471"/>
                      <a:pt x="529" y="6537"/>
                    </a:cubicBezTo>
                    <a:cubicBezTo>
                      <a:pt x="611" y="6568"/>
                      <a:pt x="698" y="6582"/>
                      <a:pt x="785" y="6582"/>
                    </a:cubicBezTo>
                    <a:cubicBezTo>
                      <a:pt x="822" y="6582"/>
                      <a:pt x="860" y="6579"/>
                      <a:pt x="897" y="6574"/>
                    </a:cubicBezTo>
                    <a:cubicBezTo>
                      <a:pt x="904" y="6577"/>
                      <a:pt x="910" y="6584"/>
                      <a:pt x="917" y="6588"/>
                    </a:cubicBezTo>
                    <a:cubicBezTo>
                      <a:pt x="1001" y="6641"/>
                      <a:pt x="1084" y="6695"/>
                      <a:pt x="1168" y="6744"/>
                    </a:cubicBezTo>
                    <a:cubicBezTo>
                      <a:pt x="1255" y="6795"/>
                      <a:pt x="1338" y="6845"/>
                      <a:pt x="1426" y="6892"/>
                    </a:cubicBezTo>
                    <a:cubicBezTo>
                      <a:pt x="1552" y="6962"/>
                      <a:pt x="1707" y="7042"/>
                      <a:pt x="1873" y="7096"/>
                    </a:cubicBezTo>
                    <a:lnTo>
                      <a:pt x="1897" y="7105"/>
                    </a:lnTo>
                    <a:cubicBezTo>
                      <a:pt x="1940" y="7119"/>
                      <a:pt x="1984" y="7133"/>
                      <a:pt x="2028" y="7142"/>
                    </a:cubicBezTo>
                    <a:lnTo>
                      <a:pt x="2114" y="7170"/>
                    </a:lnTo>
                    <a:cubicBezTo>
                      <a:pt x="2181" y="7190"/>
                      <a:pt x="2252" y="7210"/>
                      <a:pt x="2318" y="7226"/>
                    </a:cubicBezTo>
                    <a:cubicBezTo>
                      <a:pt x="2415" y="7250"/>
                      <a:pt x="2512" y="7270"/>
                      <a:pt x="2609" y="7286"/>
                    </a:cubicBezTo>
                    <a:cubicBezTo>
                      <a:pt x="2676" y="7300"/>
                      <a:pt x="2736" y="7303"/>
                      <a:pt x="2800" y="7303"/>
                    </a:cubicBezTo>
                    <a:cubicBezTo>
                      <a:pt x="2863" y="7303"/>
                      <a:pt x="2923" y="7300"/>
                      <a:pt x="2988" y="7297"/>
                    </a:cubicBezTo>
                    <a:cubicBezTo>
                      <a:pt x="3124" y="7286"/>
                      <a:pt x="3252" y="7246"/>
                      <a:pt x="3372" y="7206"/>
                    </a:cubicBezTo>
                    <a:lnTo>
                      <a:pt x="3435" y="7186"/>
                    </a:lnTo>
                    <a:cubicBezTo>
                      <a:pt x="3519" y="7159"/>
                      <a:pt x="3606" y="7126"/>
                      <a:pt x="3706" y="7079"/>
                    </a:cubicBezTo>
                    <a:cubicBezTo>
                      <a:pt x="3944" y="6969"/>
                      <a:pt x="4167" y="6832"/>
                      <a:pt x="4372" y="6668"/>
                    </a:cubicBezTo>
                    <a:cubicBezTo>
                      <a:pt x="4415" y="6634"/>
                      <a:pt x="4456" y="6594"/>
                      <a:pt x="4496" y="6557"/>
                    </a:cubicBezTo>
                    <a:cubicBezTo>
                      <a:pt x="4653" y="6403"/>
                      <a:pt x="4769" y="6253"/>
                      <a:pt x="4857" y="6096"/>
                    </a:cubicBezTo>
                    <a:cubicBezTo>
                      <a:pt x="4930" y="5955"/>
                      <a:pt x="4984" y="5835"/>
                      <a:pt x="5027" y="5714"/>
                    </a:cubicBezTo>
                    <a:cubicBezTo>
                      <a:pt x="5058" y="5628"/>
                      <a:pt x="5074" y="5540"/>
                      <a:pt x="5087" y="5460"/>
                    </a:cubicBezTo>
                    <a:lnTo>
                      <a:pt x="5101" y="5397"/>
                    </a:lnTo>
                    <a:cubicBezTo>
                      <a:pt x="5141" y="5199"/>
                      <a:pt x="5144" y="4995"/>
                      <a:pt x="5115" y="4791"/>
                    </a:cubicBezTo>
                    <a:cubicBezTo>
                      <a:pt x="5104" y="4708"/>
                      <a:pt x="5084" y="4601"/>
                      <a:pt x="5054" y="4487"/>
                    </a:cubicBezTo>
                    <a:cubicBezTo>
                      <a:pt x="5027" y="4376"/>
                      <a:pt x="4987" y="4270"/>
                      <a:pt x="4940" y="4156"/>
                    </a:cubicBezTo>
                    <a:cubicBezTo>
                      <a:pt x="5138" y="4116"/>
                      <a:pt x="5322" y="4032"/>
                      <a:pt x="5482" y="3959"/>
                    </a:cubicBezTo>
                    <a:cubicBezTo>
                      <a:pt x="5686" y="3868"/>
                      <a:pt x="5830" y="3768"/>
                      <a:pt x="5941" y="3648"/>
                    </a:cubicBezTo>
                    <a:lnTo>
                      <a:pt x="5973" y="3611"/>
                    </a:lnTo>
                    <a:cubicBezTo>
                      <a:pt x="6030" y="3547"/>
                      <a:pt x="6091" y="3481"/>
                      <a:pt x="6148" y="3407"/>
                    </a:cubicBezTo>
                    <a:cubicBezTo>
                      <a:pt x="6254" y="3260"/>
                      <a:pt x="6375" y="3089"/>
                      <a:pt x="6445" y="2882"/>
                    </a:cubicBezTo>
                    <a:cubicBezTo>
                      <a:pt x="6486" y="2761"/>
                      <a:pt x="6512" y="2624"/>
                      <a:pt x="6522" y="2484"/>
                    </a:cubicBezTo>
                    <a:cubicBezTo>
                      <a:pt x="6529" y="2346"/>
                      <a:pt x="6529" y="2203"/>
                      <a:pt x="6515" y="2053"/>
                    </a:cubicBezTo>
                    <a:cubicBezTo>
                      <a:pt x="6515" y="2013"/>
                      <a:pt x="6506" y="1976"/>
                      <a:pt x="6499" y="1939"/>
                    </a:cubicBezTo>
                    <a:cubicBezTo>
                      <a:pt x="6482" y="1875"/>
                      <a:pt x="6459" y="1805"/>
                      <a:pt x="6429" y="1724"/>
                    </a:cubicBezTo>
                    <a:cubicBezTo>
                      <a:pt x="6405" y="1658"/>
                      <a:pt x="6372" y="1601"/>
                      <a:pt x="6342" y="1547"/>
                    </a:cubicBezTo>
                    <a:cubicBezTo>
                      <a:pt x="6262" y="1411"/>
                      <a:pt x="6174" y="1290"/>
                      <a:pt x="6081" y="1179"/>
                    </a:cubicBezTo>
                    <a:cubicBezTo>
                      <a:pt x="6024" y="1116"/>
                      <a:pt x="5967" y="1059"/>
                      <a:pt x="5907" y="1002"/>
                    </a:cubicBezTo>
                    <a:lnTo>
                      <a:pt x="5877" y="972"/>
                    </a:lnTo>
                    <a:cubicBezTo>
                      <a:pt x="5773" y="875"/>
                      <a:pt x="5663" y="775"/>
                      <a:pt x="5546" y="681"/>
                    </a:cubicBezTo>
                    <a:lnTo>
                      <a:pt x="5496" y="638"/>
                    </a:lnTo>
                    <a:cubicBezTo>
                      <a:pt x="5442" y="594"/>
                      <a:pt x="5382" y="548"/>
                      <a:pt x="5315" y="508"/>
                    </a:cubicBezTo>
                    <a:cubicBezTo>
                      <a:pt x="5098" y="377"/>
                      <a:pt x="4874" y="283"/>
                      <a:pt x="4629" y="223"/>
                    </a:cubicBezTo>
                    <a:cubicBezTo>
                      <a:pt x="4439" y="173"/>
                      <a:pt x="4241" y="130"/>
                      <a:pt x="4054" y="93"/>
                    </a:cubicBezTo>
                    <a:lnTo>
                      <a:pt x="3907" y="59"/>
                    </a:lnTo>
                    <a:cubicBezTo>
                      <a:pt x="3817" y="42"/>
                      <a:pt x="3726" y="26"/>
                      <a:pt x="3633" y="9"/>
                    </a:cubicBezTo>
                    <a:cubicBezTo>
                      <a:pt x="3601" y="4"/>
                      <a:pt x="3567" y="1"/>
                      <a:pt x="3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13;p53">
              <a:extLst>
                <a:ext uri="{FF2B5EF4-FFF2-40B4-BE49-F238E27FC236}">
                  <a16:creationId xmlns:a16="http://schemas.microsoft.com/office/drawing/2014/main" id="{726E494E-EC9C-4409-9DB3-DC2F9CFC56BB}"/>
                </a:ext>
              </a:extLst>
            </p:cNvPr>
            <p:cNvGrpSpPr/>
            <p:nvPr/>
          </p:nvGrpSpPr>
          <p:grpSpPr>
            <a:xfrm rot="-9469889">
              <a:off x="8521150" y="2605171"/>
              <a:ext cx="339522" cy="501735"/>
              <a:chOff x="2013050" y="3113925"/>
              <a:chExt cx="415410" cy="714951"/>
            </a:xfrm>
          </p:grpSpPr>
          <p:sp>
            <p:nvSpPr>
              <p:cNvPr id="45" name="Google Shape;2614;p53">
                <a:extLst>
                  <a:ext uri="{FF2B5EF4-FFF2-40B4-BE49-F238E27FC236}">
                    <a16:creationId xmlns:a16="http://schemas.microsoft.com/office/drawing/2014/main" id="{16877CEC-BF23-4769-AB12-FAAE1DC94854}"/>
                  </a:ext>
                </a:extLst>
              </p:cNvPr>
              <p:cNvSpPr/>
              <p:nvPr/>
            </p:nvSpPr>
            <p:spPr>
              <a:xfrm>
                <a:off x="2118764" y="3136461"/>
                <a:ext cx="302830" cy="50642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236" extrusionOk="0">
                    <a:moveTo>
                      <a:pt x="2865" y="1"/>
                    </a:moveTo>
                    <a:cubicBezTo>
                      <a:pt x="2852" y="1"/>
                      <a:pt x="2839" y="2"/>
                      <a:pt x="2824" y="4"/>
                    </a:cubicBezTo>
                    <a:cubicBezTo>
                      <a:pt x="2750" y="8"/>
                      <a:pt x="2683" y="55"/>
                      <a:pt x="2626" y="101"/>
                    </a:cubicBezTo>
                    <a:cubicBezTo>
                      <a:pt x="2566" y="152"/>
                      <a:pt x="2509" y="209"/>
                      <a:pt x="2456" y="269"/>
                    </a:cubicBezTo>
                    <a:cubicBezTo>
                      <a:pt x="2416" y="312"/>
                      <a:pt x="2376" y="362"/>
                      <a:pt x="2336" y="413"/>
                    </a:cubicBezTo>
                    <a:cubicBezTo>
                      <a:pt x="2299" y="459"/>
                      <a:pt x="2262" y="506"/>
                      <a:pt x="2225" y="556"/>
                    </a:cubicBezTo>
                    <a:cubicBezTo>
                      <a:pt x="2192" y="603"/>
                      <a:pt x="2158" y="657"/>
                      <a:pt x="2124" y="706"/>
                    </a:cubicBezTo>
                    <a:cubicBezTo>
                      <a:pt x="2092" y="760"/>
                      <a:pt x="2058" y="811"/>
                      <a:pt x="2027" y="864"/>
                    </a:cubicBezTo>
                    <a:cubicBezTo>
                      <a:pt x="1971" y="958"/>
                      <a:pt x="1924" y="1055"/>
                      <a:pt x="1874" y="1152"/>
                    </a:cubicBezTo>
                    <a:cubicBezTo>
                      <a:pt x="1831" y="1228"/>
                      <a:pt x="1783" y="1305"/>
                      <a:pt x="1740" y="1385"/>
                    </a:cubicBezTo>
                    <a:cubicBezTo>
                      <a:pt x="1683" y="1486"/>
                      <a:pt x="1633" y="1593"/>
                      <a:pt x="1583" y="1697"/>
                    </a:cubicBezTo>
                    <a:cubicBezTo>
                      <a:pt x="1539" y="1780"/>
                      <a:pt x="1493" y="1861"/>
                      <a:pt x="1449" y="1947"/>
                    </a:cubicBezTo>
                    <a:cubicBezTo>
                      <a:pt x="1416" y="2018"/>
                      <a:pt x="1379" y="2088"/>
                      <a:pt x="1342" y="2162"/>
                    </a:cubicBezTo>
                    <a:cubicBezTo>
                      <a:pt x="1282" y="2265"/>
                      <a:pt x="1221" y="2369"/>
                      <a:pt x="1158" y="2472"/>
                    </a:cubicBezTo>
                    <a:cubicBezTo>
                      <a:pt x="1091" y="2583"/>
                      <a:pt x="1031" y="2693"/>
                      <a:pt x="964" y="2801"/>
                    </a:cubicBezTo>
                    <a:cubicBezTo>
                      <a:pt x="897" y="2907"/>
                      <a:pt x="823" y="3011"/>
                      <a:pt x="753" y="3118"/>
                    </a:cubicBezTo>
                    <a:cubicBezTo>
                      <a:pt x="710" y="3185"/>
                      <a:pt x="670" y="3255"/>
                      <a:pt x="633" y="3325"/>
                    </a:cubicBezTo>
                    <a:cubicBezTo>
                      <a:pt x="607" y="3375"/>
                      <a:pt x="587" y="3429"/>
                      <a:pt x="562" y="3476"/>
                    </a:cubicBezTo>
                    <a:cubicBezTo>
                      <a:pt x="522" y="3553"/>
                      <a:pt x="486" y="3633"/>
                      <a:pt x="456" y="3713"/>
                    </a:cubicBezTo>
                    <a:cubicBezTo>
                      <a:pt x="432" y="3784"/>
                      <a:pt x="426" y="3864"/>
                      <a:pt x="432" y="3941"/>
                    </a:cubicBezTo>
                    <a:cubicBezTo>
                      <a:pt x="432" y="3968"/>
                      <a:pt x="439" y="3997"/>
                      <a:pt x="439" y="4025"/>
                    </a:cubicBezTo>
                    <a:cubicBezTo>
                      <a:pt x="439" y="4062"/>
                      <a:pt x="436" y="4094"/>
                      <a:pt x="432" y="4128"/>
                    </a:cubicBezTo>
                    <a:cubicBezTo>
                      <a:pt x="419" y="4171"/>
                      <a:pt x="402" y="4212"/>
                      <a:pt x="379" y="4249"/>
                    </a:cubicBezTo>
                    <a:cubicBezTo>
                      <a:pt x="375" y="4258"/>
                      <a:pt x="372" y="4265"/>
                      <a:pt x="366" y="4275"/>
                    </a:cubicBezTo>
                    <a:cubicBezTo>
                      <a:pt x="332" y="4338"/>
                      <a:pt x="298" y="4403"/>
                      <a:pt x="261" y="4466"/>
                    </a:cubicBezTo>
                    <a:lnTo>
                      <a:pt x="272" y="4452"/>
                    </a:lnTo>
                    <a:lnTo>
                      <a:pt x="272" y="4452"/>
                    </a:lnTo>
                    <a:cubicBezTo>
                      <a:pt x="232" y="4519"/>
                      <a:pt x="192" y="4586"/>
                      <a:pt x="145" y="4647"/>
                    </a:cubicBezTo>
                    <a:cubicBezTo>
                      <a:pt x="135" y="4664"/>
                      <a:pt x="121" y="4676"/>
                      <a:pt x="111" y="4693"/>
                    </a:cubicBezTo>
                    <a:cubicBezTo>
                      <a:pt x="88" y="4720"/>
                      <a:pt x="74" y="4753"/>
                      <a:pt x="58" y="4784"/>
                    </a:cubicBezTo>
                    <a:cubicBezTo>
                      <a:pt x="51" y="4800"/>
                      <a:pt x="45" y="4814"/>
                      <a:pt x="41" y="4830"/>
                    </a:cubicBezTo>
                    <a:cubicBezTo>
                      <a:pt x="31" y="4840"/>
                      <a:pt x="25" y="4854"/>
                      <a:pt x="21" y="4871"/>
                    </a:cubicBezTo>
                    <a:cubicBezTo>
                      <a:pt x="1" y="4914"/>
                      <a:pt x="5" y="4968"/>
                      <a:pt x="25" y="5014"/>
                    </a:cubicBezTo>
                    <a:cubicBezTo>
                      <a:pt x="45" y="5058"/>
                      <a:pt x="78" y="5088"/>
                      <a:pt x="121" y="5111"/>
                    </a:cubicBezTo>
                    <a:cubicBezTo>
                      <a:pt x="135" y="5121"/>
                      <a:pt x="148" y="5131"/>
                      <a:pt x="165" y="5141"/>
                    </a:cubicBezTo>
                    <a:lnTo>
                      <a:pt x="188" y="5152"/>
                    </a:lnTo>
                    <a:cubicBezTo>
                      <a:pt x="205" y="5161"/>
                      <a:pt x="225" y="5165"/>
                      <a:pt x="245" y="5168"/>
                    </a:cubicBezTo>
                    <a:cubicBezTo>
                      <a:pt x="275" y="5181"/>
                      <a:pt x="306" y="5195"/>
                      <a:pt x="335" y="5205"/>
                    </a:cubicBezTo>
                    <a:cubicBezTo>
                      <a:pt x="383" y="5224"/>
                      <a:pt x="433" y="5235"/>
                      <a:pt x="483" y="5235"/>
                    </a:cubicBezTo>
                    <a:cubicBezTo>
                      <a:pt x="528" y="5235"/>
                      <a:pt x="573" y="5226"/>
                      <a:pt x="616" y="5205"/>
                    </a:cubicBezTo>
                    <a:cubicBezTo>
                      <a:pt x="676" y="5178"/>
                      <a:pt x="723" y="5125"/>
                      <a:pt x="763" y="5074"/>
                    </a:cubicBezTo>
                    <a:cubicBezTo>
                      <a:pt x="834" y="4977"/>
                      <a:pt x="891" y="4871"/>
                      <a:pt x="957" y="4773"/>
                    </a:cubicBezTo>
                    <a:cubicBezTo>
                      <a:pt x="1101" y="4559"/>
                      <a:pt x="1205" y="4318"/>
                      <a:pt x="1309" y="4085"/>
                    </a:cubicBezTo>
                    <a:cubicBezTo>
                      <a:pt x="1352" y="3988"/>
                      <a:pt x="1402" y="3891"/>
                      <a:pt x="1449" y="3793"/>
                    </a:cubicBezTo>
                    <a:cubicBezTo>
                      <a:pt x="1496" y="3696"/>
                      <a:pt x="1539" y="3596"/>
                      <a:pt x="1590" y="3496"/>
                    </a:cubicBezTo>
                    <a:cubicBezTo>
                      <a:pt x="1640" y="3395"/>
                      <a:pt x="1693" y="3295"/>
                      <a:pt x="1743" y="3195"/>
                    </a:cubicBezTo>
                    <a:cubicBezTo>
                      <a:pt x="1791" y="3098"/>
                      <a:pt x="1840" y="3001"/>
                      <a:pt x="1891" y="2904"/>
                    </a:cubicBezTo>
                    <a:cubicBezTo>
                      <a:pt x="1931" y="2827"/>
                      <a:pt x="1971" y="2753"/>
                      <a:pt x="2011" y="2677"/>
                    </a:cubicBezTo>
                    <a:lnTo>
                      <a:pt x="2018" y="2663"/>
                    </a:lnTo>
                    <a:cubicBezTo>
                      <a:pt x="2078" y="2557"/>
                      <a:pt x="2138" y="2446"/>
                      <a:pt x="2201" y="2339"/>
                    </a:cubicBezTo>
                    <a:cubicBezTo>
                      <a:pt x="2232" y="2285"/>
                      <a:pt x="2265" y="2231"/>
                      <a:pt x="2299" y="2178"/>
                    </a:cubicBezTo>
                    <a:cubicBezTo>
                      <a:pt x="2336" y="2115"/>
                      <a:pt x="2368" y="2051"/>
                      <a:pt x="2402" y="1987"/>
                    </a:cubicBezTo>
                    <a:cubicBezTo>
                      <a:pt x="2462" y="1887"/>
                      <a:pt x="2526" y="1794"/>
                      <a:pt x="2583" y="1690"/>
                    </a:cubicBezTo>
                    <a:cubicBezTo>
                      <a:pt x="2653" y="1563"/>
                      <a:pt x="2720" y="1433"/>
                      <a:pt x="2767" y="1292"/>
                    </a:cubicBezTo>
                    <a:cubicBezTo>
                      <a:pt x="2787" y="1235"/>
                      <a:pt x="2807" y="1178"/>
                      <a:pt x="2820" y="1121"/>
                    </a:cubicBezTo>
                    <a:cubicBezTo>
                      <a:pt x="2830" y="1095"/>
                      <a:pt x="2834" y="1068"/>
                      <a:pt x="2844" y="1044"/>
                    </a:cubicBezTo>
                    <a:cubicBezTo>
                      <a:pt x="2854" y="1015"/>
                      <a:pt x="2864" y="987"/>
                      <a:pt x="2874" y="961"/>
                    </a:cubicBezTo>
                    <a:cubicBezTo>
                      <a:pt x="2901" y="904"/>
                      <a:pt x="2921" y="847"/>
                      <a:pt x="2947" y="791"/>
                    </a:cubicBezTo>
                    <a:cubicBezTo>
                      <a:pt x="2967" y="737"/>
                      <a:pt x="2995" y="683"/>
                      <a:pt x="3018" y="630"/>
                    </a:cubicBezTo>
                    <a:cubicBezTo>
                      <a:pt x="3035" y="586"/>
                      <a:pt x="3055" y="539"/>
                      <a:pt x="3071" y="493"/>
                    </a:cubicBezTo>
                    <a:cubicBezTo>
                      <a:pt x="3078" y="473"/>
                      <a:pt x="3088" y="450"/>
                      <a:pt x="3095" y="429"/>
                    </a:cubicBezTo>
                    <a:cubicBezTo>
                      <a:pt x="3101" y="416"/>
                      <a:pt x="3104" y="402"/>
                      <a:pt x="3108" y="389"/>
                    </a:cubicBezTo>
                    <a:cubicBezTo>
                      <a:pt x="3115" y="365"/>
                      <a:pt x="3125" y="336"/>
                      <a:pt x="3125" y="309"/>
                    </a:cubicBezTo>
                    <a:cubicBezTo>
                      <a:pt x="3131" y="255"/>
                      <a:pt x="3121" y="218"/>
                      <a:pt x="3104" y="172"/>
                    </a:cubicBezTo>
                    <a:cubicBezTo>
                      <a:pt x="3088" y="121"/>
                      <a:pt x="3051" y="84"/>
                      <a:pt x="3015" y="51"/>
                    </a:cubicBezTo>
                    <a:cubicBezTo>
                      <a:pt x="3004" y="44"/>
                      <a:pt x="2967" y="24"/>
                      <a:pt x="2947" y="14"/>
                    </a:cubicBezTo>
                    <a:cubicBezTo>
                      <a:pt x="2916" y="5"/>
                      <a:pt x="2892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15;p53">
                <a:extLst>
                  <a:ext uri="{FF2B5EF4-FFF2-40B4-BE49-F238E27FC236}">
                    <a16:creationId xmlns:a16="http://schemas.microsoft.com/office/drawing/2014/main" id="{66E61479-C235-4461-8547-875FD50F56A0}"/>
                  </a:ext>
                </a:extLst>
              </p:cNvPr>
              <p:cNvSpPr/>
              <p:nvPr/>
            </p:nvSpPr>
            <p:spPr>
              <a:xfrm>
                <a:off x="2025333" y="3624604"/>
                <a:ext cx="142469" cy="18483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911" extrusionOk="0">
                    <a:moveTo>
                      <a:pt x="920" y="0"/>
                    </a:moveTo>
                    <a:cubicBezTo>
                      <a:pt x="882" y="0"/>
                      <a:pt x="846" y="8"/>
                      <a:pt x="813" y="21"/>
                    </a:cubicBezTo>
                    <a:cubicBezTo>
                      <a:pt x="780" y="31"/>
                      <a:pt x="750" y="51"/>
                      <a:pt x="723" y="71"/>
                    </a:cubicBezTo>
                    <a:cubicBezTo>
                      <a:pt x="690" y="94"/>
                      <a:pt x="662" y="125"/>
                      <a:pt x="636" y="154"/>
                    </a:cubicBezTo>
                    <a:cubicBezTo>
                      <a:pt x="609" y="182"/>
                      <a:pt x="593" y="214"/>
                      <a:pt x="572" y="245"/>
                    </a:cubicBezTo>
                    <a:cubicBezTo>
                      <a:pt x="549" y="282"/>
                      <a:pt x="525" y="319"/>
                      <a:pt x="505" y="359"/>
                    </a:cubicBezTo>
                    <a:cubicBezTo>
                      <a:pt x="455" y="452"/>
                      <a:pt x="412" y="549"/>
                      <a:pt x="365" y="643"/>
                    </a:cubicBezTo>
                    <a:cubicBezTo>
                      <a:pt x="312" y="740"/>
                      <a:pt x="255" y="841"/>
                      <a:pt x="208" y="941"/>
                    </a:cubicBezTo>
                    <a:cubicBezTo>
                      <a:pt x="184" y="991"/>
                      <a:pt x="168" y="1041"/>
                      <a:pt x="151" y="1091"/>
                    </a:cubicBezTo>
                    <a:cubicBezTo>
                      <a:pt x="134" y="1145"/>
                      <a:pt x="114" y="1198"/>
                      <a:pt x="94" y="1252"/>
                    </a:cubicBezTo>
                    <a:cubicBezTo>
                      <a:pt x="51" y="1355"/>
                      <a:pt x="3" y="1466"/>
                      <a:pt x="0" y="1583"/>
                    </a:cubicBezTo>
                    <a:cubicBezTo>
                      <a:pt x="0" y="1636"/>
                      <a:pt x="7" y="1690"/>
                      <a:pt x="31" y="1736"/>
                    </a:cubicBezTo>
                    <a:cubicBezTo>
                      <a:pt x="48" y="1767"/>
                      <a:pt x="64" y="1790"/>
                      <a:pt x="88" y="1817"/>
                    </a:cubicBezTo>
                    <a:cubicBezTo>
                      <a:pt x="111" y="1844"/>
                      <a:pt x="137" y="1867"/>
                      <a:pt x="168" y="1884"/>
                    </a:cubicBezTo>
                    <a:cubicBezTo>
                      <a:pt x="194" y="1900"/>
                      <a:pt x="224" y="1911"/>
                      <a:pt x="258" y="1911"/>
                    </a:cubicBezTo>
                    <a:cubicBezTo>
                      <a:pt x="262" y="1911"/>
                      <a:pt x="266" y="1911"/>
                      <a:pt x="270" y="1911"/>
                    </a:cubicBezTo>
                    <a:cubicBezTo>
                      <a:pt x="310" y="1911"/>
                      <a:pt x="348" y="1898"/>
                      <a:pt x="378" y="1877"/>
                    </a:cubicBezTo>
                    <a:cubicBezTo>
                      <a:pt x="384" y="1877"/>
                      <a:pt x="389" y="1878"/>
                      <a:pt x="394" y="1878"/>
                    </a:cubicBezTo>
                    <a:cubicBezTo>
                      <a:pt x="418" y="1878"/>
                      <a:pt x="440" y="1872"/>
                      <a:pt x="462" y="1864"/>
                    </a:cubicBezTo>
                    <a:cubicBezTo>
                      <a:pt x="475" y="1854"/>
                      <a:pt x="489" y="1847"/>
                      <a:pt x="502" y="1837"/>
                    </a:cubicBezTo>
                    <a:cubicBezTo>
                      <a:pt x="529" y="1817"/>
                      <a:pt x="549" y="1790"/>
                      <a:pt x="559" y="1756"/>
                    </a:cubicBezTo>
                    <a:cubicBezTo>
                      <a:pt x="622" y="1643"/>
                      <a:pt x="686" y="1529"/>
                      <a:pt x="756" y="1423"/>
                    </a:cubicBezTo>
                    <a:cubicBezTo>
                      <a:pt x="793" y="1366"/>
                      <a:pt x="830" y="1312"/>
                      <a:pt x="870" y="1258"/>
                    </a:cubicBezTo>
                    <a:cubicBezTo>
                      <a:pt x="910" y="1208"/>
                      <a:pt x="951" y="1158"/>
                      <a:pt x="994" y="1108"/>
                    </a:cubicBezTo>
                    <a:cubicBezTo>
                      <a:pt x="1071" y="1014"/>
                      <a:pt x="1151" y="917"/>
                      <a:pt x="1227" y="816"/>
                    </a:cubicBezTo>
                    <a:cubicBezTo>
                      <a:pt x="1264" y="770"/>
                      <a:pt x="1301" y="723"/>
                      <a:pt x="1338" y="676"/>
                    </a:cubicBezTo>
                    <a:cubicBezTo>
                      <a:pt x="1352" y="653"/>
                      <a:pt x="1365" y="633"/>
                      <a:pt x="1378" y="609"/>
                    </a:cubicBezTo>
                    <a:cubicBezTo>
                      <a:pt x="1398" y="580"/>
                      <a:pt x="1412" y="549"/>
                      <a:pt x="1428" y="520"/>
                    </a:cubicBezTo>
                    <a:cubicBezTo>
                      <a:pt x="1445" y="486"/>
                      <a:pt x="1452" y="459"/>
                      <a:pt x="1459" y="422"/>
                    </a:cubicBezTo>
                    <a:cubicBezTo>
                      <a:pt x="1472" y="349"/>
                      <a:pt x="1442" y="268"/>
                      <a:pt x="1395" y="211"/>
                    </a:cubicBezTo>
                    <a:cubicBezTo>
                      <a:pt x="1352" y="162"/>
                      <a:pt x="1305" y="138"/>
                      <a:pt x="1244" y="105"/>
                    </a:cubicBezTo>
                    <a:cubicBezTo>
                      <a:pt x="1207" y="84"/>
                      <a:pt x="1171" y="68"/>
                      <a:pt x="1134" y="54"/>
                    </a:cubicBezTo>
                    <a:cubicBezTo>
                      <a:pt x="1084" y="34"/>
                      <a:pt x="1034" y="21"/>
                      <a:pt x="980" y="7"/>
                    </a:cubicBezTo>
                    <a:cubicBezTo>
                      <a:pt x="960" y="3"/>
                      <a:pt x="94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16;p53">
                <a:extLst>
                  <a:ext uri="{FF2B5EF4-FFF2-40B4-BE49-F238E27FC236}">
                    <a16:creationId xmlns:a16="http://schemas.microsoft.com/office/drawing/2014/main" id="{77D453C2-FE4F-429D-A06D-A3ABBD2F650D}"/>
                  </a:ext>
                </a:extLst>
              </p:cNvPr>
              <p:cNvSpPr/>
              <p:nvPr/>
            </p:nvSpPr>
            <p:spPr>
              <a:xfrm>
                <a:off x="2100678" y="3519083"/>
                <a:ext cx="69638" cy="100008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034" extrusionOk="0">
                    <a:moveTo>
                      <a:pt x="613" y="1"/>
                    </a:moveTo>
                    <a:cubicBezTo>
                      <a:pt x="584" y="1"/>
                      <a:pt x="563" y="13"/>
                      <a:pt x="539" y="28"/>
                    </a:cubicBezTo>
                    <a:lnTo>
                      <a:pt x="519" y="49"/>
                    </a:lnTo>
                    <a:cubicBezTo>
                      <a:pt x="505" y="55"/>
                      <a:pt x="496" y="65"/>
                      <a:pt x="485" y="75"/>
                    </a:cubicBezTo>
                    <a:cubicBezTo>
                      <a:pt x="439" y="126"/>
                      <a:pt x="395" y="175"/>
                      <a:pt x="355" y="229"/>
                    </a:cubicBezTo>
                    <a:cubicBezTo>
                      <a:pt x="318" y="276"/>
                      <a:pt x="285" y="322"/>
                      <a:pt x="252" y="370"/>
                    </a:cubicBezTo>
                    <a:cubicBezTo>
                      <a:pt x="218" y="423"/>
                      <a:pt x="192" y="483"/>
                      <a:pt x="164" y="540"/>
                    </a:cubicBezTo>
                    <a:cubicBezTo>
                      <a:pt x="111" y="643"/>
                      <a:pt x="64" y="744"/>
                      <a:pt x="24" y="851"/>
                    </a:cubicBezTo>
                    <a:cubicBezTo>
                      <a:pt x="1" y="915"/>
                      <a:pt x="27" y="984"/>
                      <a:pt x="84" y="1018"/>
                    </a:cubicBezTo>
                    <a:lnTo>
                      <a:pt x="104" y="1025"/>
                    </a:lnTo>
                    <a:cubicBezTo>
                      <a:pt x="119" y="1031"/>
                      <a:pt x="135" y="1034"/>
                      <a:pt x="151" y="1034"/>
                    </a:cubicBezTo>
                    <a:cubicBezTo>
                      <a:pt x="204" y="1034"/>
                      <a:pt x="254" y="1000"/>
                      <a:pt x="275" y="948"/>
                    </a:cubicBezTo>
                    <a:cubicBezTo>
                      <a:pt x="308" y="868"/>
                      <a:pt x="342" y="788"/>
                      <a:pt x="382" y="711"/>
                    </a:cubicBezTo>
                    <a:cubicBezTo>
                      <a:pt x="432" y="617"/>
                      <a:pt x="489" y="527"/>
                      <a:pt x="549" y="436"/>
                    </a:cubicBezTo>
                    <a:lnTo>
                      <a:pt x="639" y="286"/>
                    </a:lnTo>
                    <a:cubicBezTo>
                      <a:pt x="660" y="256"/>
                      <a:pt x="676" y="226"/>
                      <a:pt x="689" y="192"/>
                    </a:cubicBezTo>
                    <a:cubicBezTo>
                      <a:pt x="703" y="158"/>
                      <a:pt x="720" y="129"/>
                      <a:pt x="713" y="92"/>
                    </a:cubicBezTo>
                    <a:cubicBezTo>
                      <a:pt x="706" y="45"/>
                      <a:pt x="669" y="8"/>
                      <a:pt x="623" y="1"/>
                    </a:cubicBezTo>
                    <a:cubicBezTo>
                      <a:pt x="619" y="1"/>
                      <a:pt x="616" y="1"/>
                      <a:pt x="613" y="1"/>
                    </a:cubicBezTo>
                    <a:close/>
                  </a:path>
                </a:pathLst>
              </a:custGeom>
              <a:solidFill>
                <a:srgbClr val="FB67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7;p53">
                <a:extLst>
                  <a:ext uri="{FF2B5EF4-FFF2-40B4-BE49-F238E27FC236}">
                    <a16:creationId xmlns:a16="http://schemas.microsoft.com/office/drawing/2014/main" id="{B03E42FB-D81C-47A0-AAAE-E00B1E1D66E9}"/>
                  </a:ext>
                </a:extLst>
              </p:cNvPr>
              <p:cNvSpPr/>
              <p:nvPr/>
            </p:nvSpPr>
            <p:spPr>
              <a:xfrm>
                <a:off x="2018853" y="3521694"/>
                <a:ext cx="147014" cy="281552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1" extrusionOk="0">
                    <a:moveTo>
                      <a:pt x="1390" y="1"/>
                    </a:moveTo>
                    <a:cubicBezTo>
                      <a:pt x="1365" y="1"/>
                      <a:pt x="1345" y="10"/>
                      <a:pt x="1325" y="22"/>
                    </a:cubicBezTo>
                    <a:cubicBezTo>
                      <a:pt x="1308" y="31"/>
                      <a:pt x="1294" y="38"/>
                      <a:pt x="1278" y="48"/>
                    </a:cubicBezTo>
                    <a:cubicBezTo>
                      <a:pt x="1258" y="62"/>
                      <a:pt x="1245" y="82"/>
                      <a:pt x="1228" y="99"/>
                    </a:cubicBezTo>
                    <a:cubicBezTo>
                      <a:pt x="1214" y="119"/>
                      <a:pt x="1201" y="139"/>
                      <a:pt x="1188" y="159"/>
                    </a:cubicBezTo>
                    <a:cubicBezTo>
                      <a:pt x="1161" y="205"/>
                      <a:pt x="1134" y="249"/>
                      <a:pt x="1107" y="292"/>
                    </a:cubicBezTo>
                    <a:cubicBezTo>
                      <a:pt x="1084" y="335"/>
                      <a:pt x="1061" y="375"/>
                      <a:pt x="1034" y="420"/>
                    </a:cubicBezTo>
                    <a:cubicBezTo>
                      <a:pt x="1007" y="466"/>
                      <a:pt x="977" y="513"/>
                      <a:pt x="950" y="560"/>
                    </a:cubicBezTo>
                    <a:cubicBezTo>
                      <a:pt x="897" y="653"/>
                      <a:pt x="830" y="741"/>
                      <a:pt x="786" y="841"/>
                    </a:cubicBezTo>
                    <a:cubicBezTo>
                      <a:pt x="766" y="888"/>
                      <a:pt x="746" y="934"/>
                      <a:pt x="737" y="982"/>
                    </a:cubicBezTo>
                    <a:cubicBezTo>
                      <a:pt x="726" y="1018"/>
                      <a:pt x="720" y="1048"/>
                      <a:pt x="720" y="1085"/>
                    </a:cubicBezTo>
                    <a:cubicBezTo>
                      <a:pt x="717" y="1112"/>
                      <a:pt x="717" y="1142"/>
                      <a:pt x="723" y="1172"/>
                    </a:cubicBezTo>
                    <a:lnTo>
                      <a:pt x="726" y="1185"/>
                    </a:lnTo>
                    <a:cubicBezTo>
                      <a:pt x="723" y="1195"/>
                      <a:pt x="717" y="1209"/>
                      <a:pt x="713" y="1218"/>
                    </a:cubicBezTo>
                    <a:cubicBezTo>
                      <a:pt x="696" y="1246"/>
                      <a:pt x="680" y="1272"/>
                      <a:pt x="663" y="1299"/>
                    </a:cubicBezTo>
                    <a:cubicBezTo>
                      <a:pt x="639" y="1335"/>
                      <a:pt x="619" y="1372"/>
                      <a:pt x="596" y="1409"/>
                    </a:cubicBezTo>
                    <a:cubicBezTo>
                      <a:pt x="556" y="1479"/>
                      <a:pt x="522" y="1553"/>
                      <a:pt x="485" y="1627"/>
                    </a:cubicBezTo>
                    <a:cubicBezTo>
                      <a:pt x="442" y="1707"/>
                      <a:pt x="395" y="1787"/>
                      <a:pt x="362" y="1874"/>
                    </a:cubicBezTo>
                    <a:cubicBezTo>
                      <a:pt x="328" y="1951"/>
                      <a:pt x="291" y="2028"/>
                      <a:pt x="261" y="2105"/>
                    </a:cubicBezTo>
                    <a:cubicBezTo>
                      <a:pt x="225" y="2192"/>
                      <a:pt x="191" y="2279"/>
                      <a:pt x="155" y="2366"/>
                    </a:cubicBezTo>
                    <a:cubicBezTo>
                      <a:pt x="111" y="2479"/>
                      <a:pt x="67" y="2593"/>
                      <a:pt x="27" y="2707"/>
                    </a:cubicBezTo>
                    <a:cubicBezTo>
                      <a:pt x="1" y="2777"/>
                      <a:pt x="30" y="2857"/>
                      <a:pt x="94" y="2891"/>
                    </a:cubicBezTo>
                    <a:lnTo>
                      <a:pt x="115" y="2901"/>
                    </a:lnTo>
                    <a:cubicBezTo>
                      <a:pt x="131" y="2907"/>
                      <a:pt x="149" y="2911"/>
                      <a:pt x="166" y="2911"/>
                    </a:cubicBezTo>
                    <a:cubicBezTo>
                      <a:pt x="228" y="2911"/>
                      <a:pt x="287" y="2871"/>
                      <a:pt x="308" y="2811"/>
                    </a:cubicBezTo>
                    <a:cubicBezTo>
                      <a:pt x="342" y="2723"/>
                      <a:pt x="371" y="2640"/>
                      <a:pt x="405" y="2553"/>
                    </a:cubicBezTo>
                    <a:cubicBezTo>
                      <a:pt x="439" y="2479"/>
                      <a:pt x="469" y="2402"/>
                      <a:pt x="502" y="2329"/>
                    </a:cubicBezTo>
                    <a:cubicBezTo>
                      <a:pt x="556" y="2209"/>
                      <a:pt x="612" y="2092"/>
                      <a:pt x="672" y="1974"/>
                    </a:cubicBezTo>
                    <a:cubicBezTo>
                      <a:pt x="700" y="1921"/>
                      <a:pt x="733" y="1871"/>
                      <a:pt x="760" y="1817"/>
                    </a:cubicBezTo>
                    <a:cubicBezTo>
                      <a:pt x="793" y="1760"/>
                      <a:pt x="823" y="1700"/>
                      <a:pt x="853" y="1640"/>
                    </a:cubicBezTo>
                    <a:cubicBezTo>
                      <a:pt x="863" y="1620"/>
                      <a:pt x="873" y="1604"/>
                      <a:pt x="887" y="1584"/>
                    </a:cubicBezTo>
                    <a:cubicBezTo>
                      <a:pt x="900" y="1559"/>
                      <a:pt x="913" y="1536"/>
                      <a:pt x="924" y="1513"/>
                    </a:cubicBezTo>
                    <a:lnTo>
                      <a:pt x="924" y="1519"/>
                    </a:lnTo>
                    <a:cubicBezTo>
                      <a:pt x="954" y="1458"/>
                      <a:pt x="990" y="1399"/>
                      <a:pt x="1022" y="1340"/>
                    </a:cubicBezTo>
                    <a:lnTo>
                      <a:pt x="1022" y="1340"/>
                    </a:lnTo>
                    <a:cubicBezTo>
                      <a:pt x="1045" y="1301"/>
                      <a:pt x="1067" y="1261"/>
                      <a:pt x="1074" y="1212"/>
                    </a:cubicBezTo>
                    <a:cubicBezTo>
                      <a:pt x="1078" y="1172"/>
                      <a:pt x="1071" y="1138"/>
                      <a:pt x="1058" y="1102"/>
                    </a:cubicBezTo>
                    <a:lnTo>
                      <a:pt x="1054" y="1091"/>
                    </a:lnTo>
                    <a:lnTo>
                      <a:pt x="1050" y="1075"/>
                    </a:lnTo>
                    <a:cubicBezTo>
                      <a:pt x="1054" y="1055"/>
                      <a:pt x="1054" y="1038"/>
                      <a:pt x="1061" y="1018"/>
                    </a:cubicBezTo>
                    <a:cubicBezTo>
                      <a:pt x="1067" y="982"/>
                      <a:pt x="1078" y="948"/>
                      <a:pt x="1094" y="914"/>
                    </a:cubicBezTo>
                    <a:cubicBezTo>
                      <a:pt x="1118" y="871"/>
                      <a:pt x="1148" y="831"/>
                      <a:pt x="1174" y="787"/>
                    </a:cubicBezTo>
                    <a:cubicBezTo>
                      <a:pt x="1211" y="730"/>
                      <a:pt x="1248" y="673"/>
                      <a:pt x="1285" y="620"/>
                    </a:cubicBezTo>
                    <a:cubicBezTo>
                      <a:pt x="1355" y="510"/>
                      <a:pt x="1415" y="396"/>
                      <a:pt x="1475" y="279"/>
                    </a:cubicBezTo>
                    <a:lnTo>
                      <a:pt x="1475" y="279"/>
                    </a:lnTo>
                    <a:lnTo>
                      <a:pt x="1469" y="295"/>
                    </a:lnTo>
                    <a:cubicBezTo>
                      <a:pt x="1482" y="272"/>
                      <a:pt x="1495" y="249"/>
                      <a:pt x="1506" y="222"/>
                    </a:cubicBezTo>
                    <a:cubicBezTo>
                      <a:pt x="1519" y="199"/>
                      <a:pt x="1515" y="168"/>
                      <a:pt x="1519" y="142"/>
                    </a:cubicBezTo>
                    <a:cubicBezTo>
                      <a:pt x="1519" y="95"/>
                      <a:pt x="1502" y="51"/>
                      <a:pt x="1465" y="25"/>
                    </a:cubicBezTo>
                    <a:cubicBezTo>
                      <a:pt x="1445" y="11"/>
                      <a:pt x="1425" y="5"/>
                      <a:pt x="1402" y="1"/>
                    </a:cubicBezTo>
                    <a:cubicBezTo>
                      <a:pt x="1398" y="1"/>
                      <a:pt x="1394" y="1"/>
                      <a:pt x="1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18;p53">
                <a:extLst>
                  <a:ext uri="{FF2B5EF4-FFF2-40B4-BE49-F238E27FC236}">
                    <a16:creationId xmlns:a16="http://schemas.microsoft.com/office/drawing/2014/main" id="{98AA21B0-7F43-4984-9FF0-75597A54C494}"/>
                  </a:ext>
                </a:extLst>
              </p:cNvPr>
              <p:cNvSpPr/>
              <p:nvPr/>
            </p:nvSpPr>
            <p:spPr>
              <a:xfrm>
                <a:off x="2013050" y="3604583"/>
                <a:ext cx="168970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319" extrusionOk="0">
                    <a:moveTo>
                      <a:pt x="947" y="255"/>
                    </a:moveTo>
                    <a:cubicBezTo>
                      <a:pt x="964" y="265"/>
                      <a:pt x="980" y="275"/>
                      <a:pt x="997" y="281"/>
                    </a:cubicBezTo>
                    <a:cubicBezTo>
                      <a:pt x="1044" y="312"/>
                      <a:pt x="1090" y="338"/>
                      <a:pt x="1141" y="361"/>
                    </a:cubicBezTo>
                    <a:cubicBezTo>
                      <a:pt x="1204" y="395"/>
                      <a:pt x="1268" y="426"/>
                      <a:pt x="1334" y="452"/>
                    </a:cubicBezTo>
                    <a:cubicBezTo>
                      <a:pt x="1395" y="475"/>
                      <a:pt x="1448" y="506"/>
                      <a:pt x="1502" y="542"/>
                    </a:cubicBezTo>
                    <a:lnTo>
                      <a:pt x="1519" y="559"/>
                    </a:lnTo>
                    <a:lnTo>
                      <a:pt x="1522" y="566"/>
                    </a:lnTo>
                    <a:cubicBezTo>
                      <a:pt x="1515" y="582"/>
                      <a:pt x="1505" y="596"/>
                      <a:pt x="1495" y="613"/>
                    </a:cubicBezTo>
                    <a:cubicBezTo>
                      <a:pt x="1482" y="639"/>
                      <a:pt x="1465" y="662"/>
                      <a:pt x="1448" y="690"/>
                    </a:cubicBezTo>
                    <a:cubicBezTo>
                      <a:pt x="1422" y="736"/>
                      <a:pt x="1395" y="783"/>
                      <a:pt x="1368" y="830"/>
                    </a:cubicBezTo>
                    <a:cubicBezTo>
                      <a:pt x="1318" y="917"/>
                      <a:pt x="1268" y="1000"/>
                      <a:pt x="1211" y="1080"/>
                    </a:cubicBezTo>
                    <a:cubicBezTo>
                      <a:pt x="1178" y="1124"/>
                      <a:pt x="1151" y="1171"/>
                      <a:pt x="1121" y="1218"/>
                    </a:cubicBezTo>
                    <a:cubicBezTo>
                      <a:pt x="1090" y="1268"/>
                      <a:pt x="1061" y="1318"/>
                      <a:pt x="1027" y="1365"/>
                    </a:cubicBezTo>
                    <a:cubicBezTo>
                      <a:pt x="997" y="1412"/>
                      <a:pt x="970" y="1462"/>
                      <a:pt x="940" y="1509"/>
                    </a:cubicBezTo>
                    <a:cubicBezTo>
                      <a:pt x="910" y="1552"/>
                      <a:pt x="880" y="1599"/>
                      <a:pt x="850" y="1642"/>
                    </a:cubicBezTo>
                    <a:cubicBezTo>
                      <a:pt x="820" y="1686"/>
                      <a:pt x="789" y="1733"/>
                      <a:pt x="760" y="1776"/>
                    </a:cubicBezTo>
                    <a:cubicBezTo>
                      <a:pt x="736" y="1806"/>
                      <a:pt x="709" y="1840"/>
                      <a:pt x="686" y="1870"/>
                    </a:cubicBezTo>
                    <a:cubicBezTo>
                      <a:pt x="659" y="1906"/>
                      <a:pt x="629" y="1940"/>
                      <a:pt x="596" y="1977"/>
                    </a:cubicBezTo>
                    <a:cubicBezTo>
                      <a:pt x="582" y="1994"/>
                      <a:pt x="565" y="2011"/>
                      <a:pt x="552" y="2027"/>
                    </a:cubicBezTo>
                    <a:cubicBezTo>
                      <a:pt x="539" y="2040"/>
                      <a:pt x="529" y="2054"/>
                      <a:pt x="516" y="2064"/>
                    </a:cubicBezTo>
                    <a:lnTo>
                      <a:pt x="496" y="2074"/>
                    </a:lnTo>
                    <a:lnTo>
                      <a:pt x="485" y="2077"/>
                    </a:lnTo>
                    <a:lnTo>
                      <a:pt x="465" y="2077"/>
                    </a:lnTo>
                    <a:cubicBezTo>
                      <a:pt x="445" y="2067"/>
                      <a:pt x="428" y="2054"/>
                      <a:pt x="408" y="2040"/>
                    </a:cubicBezTo>
                    <a:cubicBezTo>
                      <a:pt x="382" y="2020"/>
                      <a:pt x="355" y="1997"/>
                      <a:pt x="328" y="1974"/>
                    </a:cubicBezTo>
                    <a:cubicBezTo>
                      <a:pt x="301" y="1951"/>
                      <a:pt x="275" y="1926"/>
                      <a:pt x="248" y="1900"/>
                    </a:cubicBezTo>
                    <a:lnTo>
                      <a:pt x="241" y="1883"/>
                    </a:lnTo>
                    <a:cubicBezTo>
                      <a:pt x="238" y="1874"/>
                      <a:pt x="235" y="1866"/>
                      <a:pt x="231" y="1857"/>
                    </a:cubicBezTo>
                    <a:lnTo>
                      <a:pt x="231" y="1803"/>
                    </a:lnTo>
                    <a:cubicBezTo>
                      <a:pt x="244" y="1716"/>
                      <a:pt x="271" y="1630"/>
                      <a:pt x="301" y="1549"/>
                    </a:cubicBezTo>
                    <a:cubicBezTo>
                      <a:pt x="331" y="1479"/>
                      <a:pt x="362" y="1409"/>
                      <a:pt x="388" y="1338"/>
                    </a:cubicBezTo>
                    <a:cubicBezTo>
                      <a:pt x="405" y="1295"/>
                      <a:pt x="422" y="1248"/>
                      <a:pt x="442" y="1204"/>
                    </a:cubicBezTo>
                    <a:cubicBezTo>
                      <a:pt x="462" y="1154"/>
                      <a:pt x="485" y="1104"/>
                      <a:pt x="512" y="1054"/>
                    </a:cubicBezTo>
                    <a:cubicBezTo>
                      <a:pt x="532" y="1011"/>
                      <a:pt x="559" y="971"/>
                      <a:pt x="582" y="927"/>
                    </a:cubicBezTo>
                    <a:cubicBezTo>
                      <a:pt x="609" y="877"/>
                      <a:pt x="636" y="827"/>
                      <a:pt x="663" y="773"/>
                    </a:cubicBezTo>
                    <a:cubicBezTo>
                      <a:pt x="712" y="682"/>
                      <a:pt x="763" y="589"/>
                      <a:pt x="813" y="495"/>
                    </a:cubicBezTo>
                    <a:cubicBezTo>
                      <a:pt x="857" y="415"/>
                      <a:pt x="900" y="335"/>
                      <a:pt x="947" y="255"/>
                    </a:cubicBezTo>
                    <a:close/>
                    <a:moveTo>
                      <a:pt x="927" y="0"/>
                    </a:moveTo>
                    <a:cubicBezTo>
                      <a:pt x="897" y="0"/>
                      <a:pt x="870" y="11"/>
                      <a:pt x="850" y="34"/>
                    </a:cubicBezTo>
                    <a:lnTo>
                      <a:pt x="840" y="44"/>
                    </a:lnTo>
                    <a:cubicBezTo>
                      <a:pt x="826" y="51"/>
                      <a:pt x="817" y="64"/>
                      <a:pt x="809" y="77"/>
                    </a:cubicBezTo>
                    <a:cubicBezTo>
                      <a:pt x="686" y="288"/>
                      <a:pt x="562" y="495"/>
                      <a:pt x="445" y="706"/>
                    </a:cubicBezTo>
                    <a:cubicBezTo>
                      <a:pt x="388" y="803"/>
                      <a:pt x="331" y="900"/>
                      <a:pt x="285" y="1000"/>
                    </a:cubicBezTo>
                    <a:cubicBezTo>
                      <a:pt x="238" y="1097"/>
                      <a:pt x="198" y="1198"/>
                      <a:pt x="158" y="1301"/>
                    </a:cubicBezTo>
                    <a:cubicBezTo>
                      <a:pt x="138" y="1349"/>
                      <a:pt x="118" y="1395"/>
                      <a:pt x="97" y="1445"/>
                    </a:cubicBezTo>
                    <a:cubicBezTo>
                      <a:pt x="77" y="1502"/>
                      <a:pt x="57" y="1559"/>
                      <a:pt x="40" y="1616"/>
                    </a:cubicBezTo>
                    <a:cubicBezTo>
                      <a:pt x="24" y="1666"/>
                      <a:pt x="14" y="1713"/>
                      <a:pt x="7" y="1766"/>
                    </a:cubicBezTo>
                    <a:cubicBezTo>
                      <a:pt x="0" y="1810"/>
                      <a:pt x="0" y="1850"/>
                      <a:pt x="7" y="1894"/>
                    </a:cubicBezTo>
                    <a:cubicBezTo>
                      <a:pt x="17" y="1931"/>
                      <a:pt x="30" y="1960"/>
                      <a:pt x="44" y="1994"/>
                    </a:cubicBezTo>
                    <a:cubicBezTo>
                      <a:pt x="61" y="2031"/>
                      <a:pt x="87" y="2061"/>
                      <a:pt x="114" y="2087"/>
                    </a:cubicBezTo>
                    <a:cubicBezTo>
                      <a:pt x="130" y="2104"/>
                      <a:pt x="147" y="2124"/>
                      <a:pt x="164" y="2141"/>
                    </a:cubicBezTo>
                    <a:cubicBezTo>
                      <a:pt x="204" y="2184"/>
                      <a:pt x="248" y="2224"/>
                      <a:pt x="298" y="2258"/>
                    </a:cubicBezTo>
                    <a:cubicBezTo>
                      <a:pt x="308" y="2268"/>
                      <a:pt x="318" y="2272"/>
                      <a:pt x="331" y="2278"/>
                    </a:cubicBezTo>
                    <a:cubicBezTo>
                      <a:pt x="355" y="2292"/>
                      <a:pt x="378" y="2301"/>
                      <a:pt x="408" y="2312"/>
                    </a:cubicBezTo>
                    <a:cubicBezTo>
                      <a:pt x="425" y="2315"/>
                      <a:pt x="448" y="2318"/>
                      <a:pt x="465" y="2318"/>
                    </a:cubicBezTo>
                    <a:cubicBezTo>
                      <a:pt x="479" y="2318"/>
                      <a:pt x="488" y="2318"/>
                      <a:pt x="502" y="2315"/>
                    </a:cubicBezTo>
                    <a:cubicBezTo>
                      <a:pt x="516" y="2315"/>
                      <a:pt x="529" y="2312"/>
                      <a:pt x="545" y="2308"/>
                    </a:cubicBezTo>
                    <a:cubicBezTo>
                      <a:pt x="562" y="2305"/>
                      <a:pt x="579" y="2298"/>
                      <a:pt x="596" y="2292"/>
                    </a:cubicBezTo>
                    <a:cubicBezTo>
                      <a:pt x="649" y="2264"/>
                      <a:pt x="689" y="2221"/>
                      <a:pt x="729" y="2178"/>
                    </a:cubicBezTo>
                    <a:cubicBezTo>
                      <a:pt x="763" y="2144"/>
                      <a:pt x="789" y="2107"/>
                      <a:pt x="820" y="2071"/>
                    </a:cubicBezTo>
                    <a:cubicBezTo>
                      <a:pt x="858" y="2023"/>
                      <a:pt x="890" y="1976"/>
                      <a:pt x="921" y="1928"/>
                    </a:cubicBezTo>
                    <a:lnTo>
                      <a:pt x="921" y="1928"/>
                    </a:lnTo>
                    <a:cubicBezTo>
                      <a:pt x="956" y="1882"/>
                      <a:pt x="988" y="1835"/>
                      <a:pt x="1021" y="1786"/>
                    </a:cubicBezTo>
                    <a:cubicBezTo>
                      <a:pt x="1047" y="1739"/>
                      <a:pt x="1081" y="1696"/>
                      <a:pt x="1110" y="1653"/>
                    </a:cubicBezTo>
                    <a:cubicBezTo>
                      <a:pt x="1141" y="1609"/>
                      <a:pt x="1171" y="1562"/>
                      <a:pt x="1198" y="1516"/>
                    </a:cubicBezTo>
                    <a:cubicBezTo>
                      <a:pt x="1228" y="1465"/>
                      <a:pt x="1265" y="1418"/>
                      <a:pt x="1298" y="1369"/>
                    </a:cubicBezTo>
                    <a:cubicBezTo>
                      <a:pt x="1328" y="1321"/>
                      <a:pt x="1354" y="1275"/>
                      <a:pt x="1388" y="1231"/>
                    </a:cubicBezTo>
                    <a:cubicBezTo>
                      <a:pt x="1419" y="1188"/>
                      <a:pt x="1448" y="1144"/>
                      <a:pt x="1479" y="1097"/>
                    </a:cubicBezTo>
                    <a:cubicBezTo>
                      <a:pt x="1532" y="1017"/>
                      <a:pt x="1575" y="930"/>
                      <a:pt x="1623" y="843"/>
                    </a:cubicBezTo>
                    <a:cubicBezTo>
                      <a:pt x="1646" y="800"/>
                      <a:pt x="1669" y="753"/>
                      <a:pt x="1692" y="710"/>
                    </a:cubicBezTo>
                    <a:cubicBezTo>
                      <a:pt x="1706" y="679"/>
                      <a:pt x="1720" y="649"/>
                      <a:pt x="1729" y="619"/>
                    </a:cubicBezTo>
                    <a:cubicBezTo>
                      <a:pt x="1746" y="569"/>
                      <a:pt x="1726" y="515"/>
                      <a:pt x="1706" y="469"/>
                    </a:cubicBezTo>
                    <a:cubicBezTo>
                      <a:pt x="1672" y="405"/>
                      <a:pt x="1612" y="365"/>
                      <a:pt x="1555" y="325"/>
                    </a:cubicBezTo>
                    <a:cubicBezTo>
                      <a:pt x="1512" y="295"/>
                      <a:pt x="1468" y="271"/>
                      <a:pt x="1425" y="248"/>
                    </a:cubicBezTo>
                    <a:cubicBezTo>
                      <a:pt x="1342" y="205"/>
                      <a:pt x="1261" y="161"/>
                      <a:pt x="1181" y="117"/>
                    </a:cubicBezTo>
                    <a:cubicBezTo>
                      <a:pt x="1144" y="97"/>
                      <a:pt x="1107" y="77"/>
                      <a:pt x="1074" y="60"/>
                    </a:cubicBezTo>
                    <a:cubicBezTo>
                      <a:pt x="1057" y="51"/>
                      <a:pt x="1041" y="44"/>
                      <a:pt x="1024" y="34"/>
                    </a:cubicBezTo>
                    <a:cubicBezTo>
                      <a:pt x="1010" y="27"/>
                      <a:pt x="997" y="24"/>
                      <a:pt x="984" y="14"/>
                    </a:cubicBezTo>
                    <a:cubicBezTo>
                      <a:pt x="967" y="4"/>
                      <a:pt x="947" y="0"/>
                      <a:pt x="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19;p53">
                <a:extLst>
                  <a:ext uri="{FF2B5EF4-FFF2-40B4-BE49-F238E27FC236}">
                    <a16:creationId xmlns:a16="http://schemas.microsoft.com/office/drawing/2014/main" id="{2B34C94D-31B1-4041-A44E-3B68748EAC36}"/>
                  </a:ext>
                </a:extLst>
              </p:cNvPr>
              <p:cNvSpPr/>
              <p:nvPr/>
            </p:nvSpPr>
            <p:spPr>
              <a:xfrm>
                <a:off x="2086460" y="3506606"/>
                <a:ext cx="94205" cy="122931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71" extrusionOk="0">
                    <a:moveTo>
                      <a:pt x="676" y="0"/>
                    </a:moveTo>
                    <a:cubicBezTo>
                      <a:pt x="643" y="0"/>
                      <a:pt x="612" y="10"/>
                      <a:pt x="586" y="23"/>
                    </a:cubicBezTo>
                    <a:cubicBezTo>
                      <a:pt x="559" y="40"/>
                      <a:pt x="539" y="70"/>
                      <a:pt x="522" y="97"/>
                    </a:cubicBezTo>
                    <a:cubicBezTo>
                      <a:pt x="435" y="241"/>
                      <a:pt x="362" y="391"/>
                      <a:pt x="282" y="539"/>
                    </a:cubicBezTo>
                    <a:cubicBezTo>
                      <a:pt x="194" y="706"/>
                      <a:pt x="104" y="873"/>
                      <a:pt x="21" y="1040"/>
                    </a:cubicBezTo>
                    <a:cubicBezTo>
                      <a:pt x="1" y="1077"/>
                      <a:pt x="10" y="1121"/>
                      <a:pt x="47" y="1141"/>
                    </a:cubicBezTo>
                    <a:cubicBezTo>
                      <a:pt x="59" y="1147"/>
                      <a:pt x="72" y="1150"/>
                      <a:pt x="84" y="1150"/>
                    </a:cubicBezTo>
                    <a:cubicBezTo>
                      <a:pt x="111" y="1150"/>
                      <a:pt x="136" y="1136"/>
                      <a:pt x="148" y="1113"/>
                    </a:cubicBezTo>
                    <a:cubicBezTo>
                      <a:pt x="228" y="957"/>
                      <a:pt x="315" y="803"/>
                      <a:pt x="405" y="652"/>
                    </a:cubicBezTo>
                    <a:cubicBezTo>
                      <a:pt x="449" y="579"/>
                      <a:pt x="489" y="505"/>
                      <a:pt x="532" y="431"/>
                    </a:cubicBezTo>
                    <a:cubicBezTo>
                      <a:pt x="575" y="358"/>
                      <a:pt x="616" y="281"/>
                      <a:pt x="656" y="207"/>
                    </a:cubicBezTo>
                    <a:cubicBezTo>
                      <a:pt x="663" y="198"/>
                      <a:pt x="666" y="190"/>
                      <a:pt x="673" y="181"/>
                    </a:cubicBezTo>
                    <a:cubicBezTo>
                      <a:pt x="693" y="181"/>
                      <a:pt x="713" y="184"/>
                      <a:pt x="730" y="187"/>
                    </a:cubicBezTo>
                    <a:cubicBezTo>
                      <a:pt x="750" y="187"/>
                      <a:pt x="770" y="190"/>
                      <a:pt x="790" y="198"/>
                    </a:cubicBezTo>
                    <a:cubicBezTo>
                      <a:pt x="763" y="258"/>
                      <a:pt x="730" y="318"/>
                      <a:pt x="700" y="375"/>
                    </a:cubicBezTo>
                    <a:cubicBezTo>
                      <a:pt x="660" y="448"/>
                      <a:pt x="616" y="515"/>
                      <a:pt x="572" y="582"/>
                    </a:cubicBezTo>
                    <a:cubicBezTo>
                      <a:pt x="489" y="726"/>
                      <a:pt x="405" y="873"/>
                      <a:pt x="322" y="1017"/>
                    </a:cubicBezTo>
                    <a:cubicBezTo>
                      <a:pt x="298" y="1060"/>
                      <a:pt x="271" y="1104"/>
                      <a:pt x="245" y="1147"/>
                    </a:cubicBezTo>
                    <a:cubicBezTo>
                      <a:pt x="221" y="1187"/>
                      <a:pt x="238" y="1238"/>
                      <a:pt x="278" y="1261"/>
                    </a:cubicBezTo>
                    <a:cubicBezTo>
                      <a:pt x="290" y="1267"/>
                      <a:pt x="302" y="1270"/>
                      <a:pt x="315" y="1270"/>
                    </a:cubicBezTo>
                    <a:cubicBezTo>
                      <a:pt x="344" y="1270"/>
                      <a:pt x="374" y="1255"/>
                      <a:pt x="388" y="1227"/>
                    </a:cubicBezTo>
                    <a:cubicBezTo>
                      <a:pt x="408" y="1190"/>
                      <a:pt x="425" y="1150"/>
                      <a:pt x="445" y="1113"/>
                    </a:cubicBezTo>
                    <a:cubicBezTo>
                      <a:pt x="465" y="1077"/>
                      <a:pt x="485" y="1040"/>
                      <a:pt x="506" y="1003"/>
                    </a:cubicBezTo>
                    <a:cubicBezTo>
                      <a:pt x="546" y="930"/>
                      <a:pt x="586" y="857"/>
                      <a:pt x="629" y="783"/>
                    </a:cubicBezTo>
                    <a:cubicBezTo>
                      <a:pt x="673" y="712"/>
                      <a:pt x="716" y="642"/>
                      <a:pt x="760" y="576"/>
                    </a:cubicBezTo>
                    <a:cubicBezTo>
                      <a:pt x="783" y="539"/>
                      <a:pt x="807" y="505"/>
                      <a:pt x="827" y="468"/>
                    </a:cubicBezTo>
                    <a:cubicBezTo>
                      <a:pt x="850" y="431"/>
                      <a:pt x="870" y="395"/>
                      <a:pt x="887" y="358"/>
                    </a:cubicBezTo>
                    <a:cubicBezTo>
                      <a:pt x="907" y="324"/>
                      <a:pt x="927" y="287"/>
                      <a:pt x="944" y="251"/>
                    </a:cubicBezTo>
                    <a:cubicBezTo>
                      <a:pt x="947" y="244"/>
                      <a:pt x="950" y="235"/>
                      <a:pt x="953" y="224"/>
                    </a:cubicBezTo>
                    <a:cubicBezTo>
                      <a:pt x="961" y="214"/>
                      <a:pt x="964" y="201"/>
                      <a:pt x="967" y="190"/>
                    </a:cubicBezTo>
                    <a:cubicBezTo>
                      <a:pt x="974" y="178"/>
                      <a:pt x="974" y="164"/>
                      <a:pt x="974" y="150"/>
                    </a:cubicBezTo>
                    <a:cubicBezTo>
                      <a:pt x="974" y="137"/>
                      <a:pt x="967" y="117"/>
                      <a:pt x="961" y="104"/>
                    </a:cubicBezTo>
                    <a:cubicBezTo>
                      <a:pt x="957" y="94"/>
                      <a:pt x="947" y="87"/>
                      <a:pt x="941" y="80"/>
                    </a:cubicBezTo>
                    <a:cubicBezTo>
                      <a:pt x="921" y="57"/>
                      <a:pt x="893" y="47"/>
                      <a:pt x="870" y="37"/>
                    </a:cubicBezTo>
                    <a:cubicBezTo>
                      <a:pt x="833" y="23"/>
                      <a:pt x="793" y="10"/>
                      <a:pt x="753" y="7"/>
                    </a:cubicBezTo>
                    <a:cubicBezTo>
                      <a:pt x="730" y="3"/>
                      <a:pt x="703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20;p53">
                <a:extLst>
                  <a:ext uri="{FF2B5EF4-FFF2-40B4-BE49-F238E27FC236}">
                    <a16:creationId xmlns:a16="http://schemas.microsoft.com/office/drawing/2014/main" id="{9B939F38-9BC7-43C8-BEAC-5115DEF46990}"/>
                  </a:ext>
                </a:extLst>
              </p:cNvPr>
              <p:cNvSpPr/>
              <p:nvPr/>
            </p:nvSpPr>
            <p:spPr>
              <a:xfrm>
                <a:off x="2158613" y="3161124"/>
                <a:ext cx="256888" cy="49820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5151" extrusionOk="0">
                    <a:moveTo>
                      <a:pt x="2095" y="1"/>
                    </a:moveTo>
                    <a:cubicBezTo>
                      <a:pt x="2088" y="1"/>
                      <a:pt x="2081" y="2"/>
                      <a:pt x="2074" y="3"/>
                    </a:cubicBezTo>
                    <a:cubicBezTo>
                      <a:pt x="2047" y="14"/>
                      <a:pt x="2024" y="30"/>
                      <a:pt x="2013" y="54"/>
                    </a:cubicBezTo>
                    <a:cubicBezTo>
                      <a:pt x="1987" y="101"/>
                      <a:pt x="2004" y="164"/>
                      <a:pt x="2050" y="191"/>
                    </a:cubicBezTo>
                    <a:cubicBezTo>
                      <a:pt x="2090" y="215"/>
                      <a:pt x="2124" y="238"/>
                      <a:pt x="2161" y="258"/>
                    </a:cubicBezTo>
                    <a:cubicBezTo>
                      <a:pt x="2194" y="278"/>
                      <a:pt x="2228" y="298"/>
                      <a:pt x="2257" y="315"/>
                    </a:cubicBezTo>
                    <a:cubicBezTo>
                      <a:pt x="2311" y="345"/>
                      <a:pt x="2365" y="375"/>
                      <a:pt x="2415" y="408"/>
                    </a:cubicBezTo>
                    <a:cubicBezTo>
                      <a:pt x="2378" y="475"/>
                      <a:pt x="2345" y="542"/>
                      <a:pt x="2311" y="612"/>
                    </a:cubicBezTo>
                    <a:cubicBezTo>
                      <a:pt x="2285" y="662"/>
                      <a:pt x="2265" y="716"/>
                      <a:pt x="2241" y="769"/>
                    </a:cubicBezTo>
                    <a:cubicBezTo>
                      <a:pt x="2221" y="817"/>
                      <a:pt x="2197" y="863"/>
                      <a:pt x="2174" y="910"/>
                    </a:cubicBezTo>
                    <a:cubicBezTo>
                      <a:pt x="2131" y="1013"/>
                      <a:pt x="2081" y="1110"/>
                      <a:pt x="2034" y="1211"/>
                    </a:cubicBezTo>
                    <a:cubicBezTo>
                      <a:pt x="1987" y="1311"/>
                      <a:pt x="1940" y="1411"/>
                      <a:pt x="1893" y="1512"/>
                    </a:cubicBezTo>
                    <a:cubicBezTo>
                      <a:pt x="1843" y="1619"/>
                      <a:pt x="1796" y="1729"/>
                      <a:pt x="1746" y="1836"/>
                    </a:cubicBezTo>
                    <a:cubicBezTo>
                      <a:pt x="1703" y="1944"/>
                      <a:pt x="1652" y="2050"/>
                      <a:pt x="1602" y="2154"/>
                    </a:cubicBezTo>
                    <a:cubicBezTo>
                      <a:pt x="1555" y="2254"/>
                      <a:pt x="1502" y="2354"/>
                      <a:pt x="1452" y="2458"/>
                    </a:cubicBezTo>
                    <a:cubicBezTo>
                      <a:pt x="1408" y="2552"/>
                      <a:pt x="1362" y="2643"/>
                      <a:pt x="1311" y="2736"/>
                    </a:cubicBezTo>
                    <a:cubicBezTo>
                      <a:pt x="1098" y="3131"/>
                      <a:pt x="883" y="3522"/>
                      <a:pt x="666" y="3916"/>
                    </a:cubicBezTo>
                    <a:cubicBezTo>
                      <a:pt x="565" y="4097"/>
                      <a:pt x="468" y="4281"/>
                      <a:pt x="371" y="4461"/>
                    </a:cubicBezTo>
                    <a:cubicBezTo>
                      <a:pt x="321" y="4552"/>
                      <a:pt x="268" y="4636"/>
                      <a:pt x="215" y="4719"/>
                    </a:cubicBezTo>
                    <a:cubicBezTo>
                      <a:pt x="147" y="4819"/>
                      <a:pt x="84" y="4913"/>
                      <a:pt x="14" y="5011"/>
                    </a:cubicBezTo>
                    <a:cubicBezTo>
                      <a:pt x="0" y="5031"/>
                      <a:pt x="0" y="5060"/>
                      <a:pt x="7" y="5080"/>
                    </a:cubicBezTo>
                    <a:cubicBezTo>
                      <a:pt x="14" y="5104"/>
                      <a:pt x="30" y="5124"/>
                      <a:pt x="50" y="5137"/>
                    </a:cubicBezTo>
                    <a:cubicBezTo>
                      <a:pt x="66" y="5146"/>
                      <a:pt x="81" y="5151"/>
                      <a:pt x="97" y="5151"/>
                    </a:cubicBezTo>
                    <a:cubicBezTo>
                      <a:pt x="105" y="5151"/>
                      <a:pt x="113" y="5149"/>
                      <a:pt x="121" y="5147"/>
                    </a:cubicBezTo>
                    <a:cubicBezTo>
                      <a:pt x="147" y="5137"/>
                      <a:pt x="161" y="5124"/>
                      <a:pt x="178" y="5100"/>
                    </a:cubicBezTo>
                    <a:cubicBezTo>
                      <a:pt x="251" y="5000"/>
                      <a:pt x="321" y="4897"/>
                      <a:pt x="391" y="4790"/>
                    </a:cubicBezTo>
                    <a:cubicBezTo>
                      <a:pt x="448" y="4699"/>
                      <a:pt x="508" y="4609"/>
                      <a:pt x="559" y="4515"/>
                    </a:cubicBezTo>
                    <a:cubicBezTo>
                      <a:pt x="669" y="4318"/>
                      <a:pt x="777" y="4120"/>
                      <a:pt x="886" y="3927"/>
                    </a:cubicBezTo>
                    <a:cubicBezTo>
                      <a:pt x="1104" y="3538"/>
                      <a:pt x="1322" y="3148"/>
                      <a:pt x="1542" y="2763"/>
                    </a:cubicBezTo>
                    <a:cubicBezTo>
                      <a:pt x="1569" y="2719"/>
                      <a:pt x="1592" y="2676"/>
                      <a:pt x="1615" y="2629"/>
                    </a:cubicBezTo>
                    <a:cubicBezTo>
                      <a:pt x="1643" y="2578"/>
                      <a:pt x="1669" y="2525"/>
                      <a:pt x="1696" y="2472"/>
                    </a:cubicBezTo>
                    <a:cubicBezTo>
                      <a:pt x="1749" y="2368"/>
                      <a:pt x="1803" y="2268"/>
                      <a:pt x="1853" y="2161"/>
                    </a:cubicBezTo>
                    <a:cubicBezTo>
                      <a:pt x="1900" y="2067"/>
                      <a:pt x="1940" y="1970"/>
                      <a:pt x="1984" y="1873"/>
                    </a:cubicBezTo>
                    <a:cubicBezTo>
                      <a:pt x="2030" y="1766"/>
                      <a:pt x="2081" y="1659"/>
                      <a:pt x="2127" y="1555"/>
                    </a:cubicBezTo>
                    <a:cubicBezTo>
                      <a:pt x="2177" y="1451"/>
                      <a:pt x="2225" y="1345"/>
                      <a:pt x="2271" y="1241"/>
                    </a:cubicBezTo>
                    <a:cubicBezTo>
                      <a:pt x="2294" y="1194"/>
                      <a:pt x="2318" y="1147"/>
                      <a:pt x="2338" y="1098"/>
                    </a:cubicBezTo>
                    <a:cubicBezTo>
                      <a:pt x="2365" y="1047"/>
                      <a:pt x="2388" y="993"/>
                      <a:pt x="2412" y="940"/>
                    </a:cubicBezTo>
                    <a:cubicBezTo>
                      <a:pt x="2432" y="890"/>
                      <a:pt x="2452" y="840"/>
                      <a:pt x="2475" y="789"/>
                    </a:cubicBezTo>
                    <a:cubicBezTo>
                      <a:pt x="2495" y="740"/>
                      <a:pt x="2518" y="689"/>
                      <a:pt x="2542" y="642"/>
                    </a:cubicBezTo>
                    <a:cubicBezTo>
                      <a:pt x="2566" y="596"/>
                      <a:pt x="2589" y="548"/>
                      <a:pt x="2612" y="505"/>
                    </a:cubicBezTo>
                    <a:cubicBezTo>
                      <a:pt x="2626" y="479"/>
                      <a:pt x="2639" y="451"/>
                      <a:pt x="2649" y="425"/>
                    </a:cubicBezTo>
                    <a:lnTo>
                      <a:pt x="2652" y="408"/>
                    </a:lnTo>
                    <a:cubicBezTo>
                      <a:pt x="2656" y="375"/>
                      <a:pt x="2656" y="375"/>
                      <a:pt x="2652" y="345"/>
                    </a:cubicBezTo>
                    <a:cubicBezTo>
                      <a:pt x="2646" y="315"/>
                      <a:pt x="2629" y="291"/>
                      <a:pt x="2609" y="271"/>
                    </a:cubicBezTo>
                    <a:cubicBezTo>
                      <a:pt x="2595" y="255"/>
                      <a:pt x="2575" y="241"/>
                      <a:pt x="2555" y="231"/>
                    </a:cubicBezTo>
                    <a:cubicBezTo>
                      <a:pt x="2538" y="218"/>
                      <a:pt x="2522" y="207"/>
                      <a:pt x="2502" y="198"/>
                    </a:cubicBezTo>
                    <a:cubicBezTo>
                      <a:pt x="2462" y="174"/>
                      <a:pt x="2425" y="154"/>
                      <a:pt x="2385" y="134"/>
                    </a:cubicBezTo>
                    <a:cubicBezTo>
                      <a:pt x="2308" y="90"/>
                      <a:pt x="2231" y="50"/>
                      <a:pt x="2151" y="14"/>
                    </a:cubicBezTo>
                    <a:cubicBezTo>
                      <a:pt x="2132" y="6"/>
                      <a:pt x="2114" y="1"/>
                      <a:pt x="2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21;p53">
                <a:extLst>
                  <a:ext uri="{FF2B5EF4-FFF2-40B4-BE49-F238E27FC236}">
                    <a16:creationId xmlns:a16="http://schemas.microsoft.com/office/drawing/2014/main" id="{5E4F5686-3E3B-468A-B5EE-5A39E61C52BF}"/>
                  </a:ext>
                </a:extLst>
              </p:cNvPr>
              <p:cNvSpPr/>
              <p:nvPr/>
            </p:nvSpPr>
            <p:spPr>
              <a:xfrm>
                <a:off x="2145652" y="3155321"/>
                <a:ext cx="231741" cy="365988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784" extrusionOk="0">
                    <a:moveTo>
                      <a:pt x="2103" y="0"/>
                    </a:moveTo>
                    <a:cubicBezTo>
                      <a:pt x="2087" y="0"/>
                      <a:pt x="2071" y="3"/>
                      <a:pt x="2054" y="6"/>
                    </a:cubicBezTo>
                    <a:cubicBezTo>
                      <a:pt x="2044" y="10"/>
                      <a:pt x="2027" y="20"/>
                      <a:pt x="2014" y="27"/>
                    </a:cubicBezTo>
                    <a:cubicBezTo>
                      <a:pt x="2001" y="34"/>
                      <a:pt x="1990" y="43"/>
                      <a:pt x="1980" y="57"/>
                    </a:cubicBezTo>
                    <a:cubicBezTo>
                      <a:pt x="1954" y="80"/>
                      <a:pt x="1937" y="114"/>
                      <a:pt x="1920" y="144"/>
                    </a:cubicBezTo>
                    <a:cubicBezTo>
                      <a:pt x="1897" y="184"/>
                      <a:pt x="1877" y="224"/>
                      <a:pt x="1854" y="261"/>
                    </a:cubicBezTo>
                    <a:cubicBezTo>
                      <a:pt x="1753" y="435"/>
                      <a:pt x="1656" y="608"/>
                      <a:pt x="1559" y="786"/>
                    </a:cubicBezTo>
                    <a:cubicBezTo>
                      <a:pt x="1513" y="873"/>
                      <a:pt x="1465" y="960"/>
                      <a:pt x="1419" y="1047"/>
                    </a:cubicBezTo>
                    <a:cubicBezTo>
                      <a:pt x="1375" y="1130"/>
                      <a:pt x="1332" y="1218"/>
                      <a:pt x="1292" y="1304"/>
                    </a:cubicBezTo>
                    <a:cubicBezTo>
                      <a:pt x="1268" y="1348"/>
                      <a:pt x="1248" y="1391"/>
                      <a:pt x="1224" y="1438"/>
                    </a:cubicBezTo>
                    <a:cubicBezTo>
                      <a:pt x="1204" y="1479"/>
                      <a:pt x="1184" y="1519"/>
                      <a:pt x="1161" y="1559"/>
                    </a:cubicBezTo>
                    <a:cubicBezTo>
                      <a:pt x="1114" y="1646"/>
                      <a:pt x="1067" y="1732"/>
                      <a:pt x="1020" y="1820"/>
                    </a:cubicBezTo>
                    <a:cubicBezTo>
                      <a:pt x="833" y="2164"/>
                      <a:pt x="650" y="2508"/>
                      <a:pt x="459" y="2853"/>
                    </a:cubicBezTo>
                    <a:cubicBezTo>
                      <a:pt x="315" y="3120"/>
                      <a:pt x="168" y="3385"/>
                      <a:pt x="24" y="3652"/>
                    </a:cubicBezTo>
                    <a:cubicBezTo>
                      <a:pt x="0" y="3696"/>
                      <a:pt x="14" y="3749"/>
                      <a:pt x="57" y="3773"/>
                    </a:cubicBezTo>
                    <a:cubicBezTo>
                      <a:pt x="71" y="3780"/>
                      <a:pt x="87" y="3784"/>
                      <a:pt x="102" y="3784"/>
                    </a:cubicBezTo>
                    <a:cubicBezTo>
                      <a:pt x="132" y="3784"/>
                      <a:pt x="162" y="3768"/>
                      <a:pt x="178" y="3739"/>
                    </a:cubicBezTo>
                    <a:cubicBezTo>
                      <a:pt x="372" y="3378"/>
                      <a:pt x="573" y="3020"/>
                      <a:pt x="773" y="2663"/>
                    </a:cubicBezTo>
                    <a:cubicBezTo>
                      <a:pt x="967" y="2317"/>
                      <a:pt x="1164" y="1973"/>
                      <a:pt x="1358" y="1629"/>
                    </a:cubicBezTo>
                    <a:cubicBezTo>
                      <a:pt x="1382" y="1589"/>
                      <a:pt x="1405" y="1545"/>
                      <a:pt x="1428" y="1502"/>
                    </a:cubicBezTo>
                    <a:cubicBezTo>
                      <a:pt x="1452" y="1459"/>
                      <a:pt x="1472" y="1411"/>
                      <a:pt x="1496" y="1368"/>
                    </a:cubicBezTo>
                    <a:cubicBezTo>
                      <a:pt x="1539" y="1284"/>
                      <a:pt x="1582" y="1201"/>
                      <a:pt x="1626" y="1117"/>
                    </a:cubicBezTo>
                    <a:cubicBezTo>
                      <a:pt x="1723" y="940"/>
                      <a:pt x="1820" y="766"/>
                      <a:pt x="1917" y="588"/>
                    </a:cubicBezTo>
                    <a:cubicBezTo>
                      <a:pt x="1954" y="522"/>
                      <a:pt x="1990" y="458"/>
                      <a:pt x="2024" y="391"/>
                    </a:cubicBezTo>
                    <a:cubicBezTo>
                      <a:pt x="2044" y="358"/>
                      <a:pt x="2061" y="321"/>
                      <a:pt x="2081" y="287"/>
                    </a:cubicBezTo>
                    <a:cubicBezTo>
                      <a:pt x="2090" y="271"/>
                      <a:pt x="2098" y="251"/>
                      <a:pt x="2107" y="230"/>
                    </a:cubicBezTo>
                    <a:lnTo>
                      <a:pt x="2124" y="241"/>
                    </a:lnTo>
                    <a:cubicBezTo>
                      <a:pt x="2144" y="251"/>
                      <a:pt x="2161" y="258"/>
                      <a:pt x="2178" y="267"/>
                    </a:cubicBezTo>
                    <a:cubicBezTo>
                      <a:pt x="2201" y="278"/>
                      <a:pt x="2224" y="287"/>
                      <a:pt x="2251" y="295"/>
                    </a:cubicBezTo>
                    <a:cubicBezTo>
                      <a:pt x="2267" y="303"/>
                      <a:pt x="2289" y="308"/>
                      <a:pt x="2309" y="308"/>
                    </a:cubicBezTo>
                    <a:cubicBezTo>
                      <a:pt x="2313" y="308"/>
                      <a:pt x="2317" y="308"/>
                      <a:pt x="2322" y="307"/>
                    </a:cubicBezTo>
                    <a:cubicBezTo>
                      <a:pt x="2335" y="307"/>
                      <a:pt x="2348" y="304"/>
                      <a:pt x="2359" y="298"/>
                    </a:cubicBezTo>
                    <a:cubicBezTo>
                      <a:pt x="2368" y="291"/>
                      <a:pt x="2379" y="281"/>
                      <a:pt x="2385" y="267"/>
                    </a:cubicBezTo>
                    <a:cubicBezTo>
                      <a:pt x="2391" y="258"/>
                      <a:pt x="2395" y="244"/>
                      <a:pt x="2395" y="230"/>
                    </a:cubicBezTo>
                    <a:cubicBezTo>
                      <a:pt x="2395" y="218"/>
                      <a:pt x="2391" y="204"/>
                      <a:pt x="2385" y="194"/>
                    </a:cubicBezTo>
                    <a:cubicBezTo>
                      <a:pt x="2375" y="174"/>
                      <a:pt x="2359" y="157"/>
                      <a:pt x="2342" y="141"/>
                    </a:cubicBezTo>
                    <a:cubicBezTo>
                      <a:pt x="2322" y="124"/>
                      <a:pt x="2298" y="107"/>
                      <a:pt x="2275" y="90"/>
                    </a:cubicBezTo>
                    <a:cubicBezTo>
                      <a:pt x="2258" y="80"/>
                      <a:pt x="2245" y="67"/>
                      <a:pt x="2228" y="57"/>
                    </a:cubicBezTo>
                    <a:cubicBezTo>
                      <a:pt x="2218" y="50"/>
                      <a:pt x="2208" y="43"/>
                      <a:pt x="2198" y="37"/>
                    </a:cubicBezTo>
                    <a:cubicBezTo>
                      <a:pt x="2181" y="23"/>
                      <a:pt x="2164" y="17"/>
                      <a:pt x="2141" y="6"/>
                    </a:cubicBezTo>
                    <a:cubicBezTo>
                      <a:pt x="2129" y="2"/>
                      <a:pt x="2116" y="0"/>
                      <a:pt x="2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22;p53">
                <a:extLst>
                  <a:ext uri="{FF2B5EF4-FFF2-40B4-BE49-F238E27FC236}">
                    <a16:creationId xmlns:a16="http://schemas.microsoft.com/office/drawing/2014/main" id="{A4C091CA-2684-4FD3-ABF6-4DF6A7826BB5}"/>
                  </a:ext>
                </a:extLst>
              </p:cNvPr>
              <p:cNvSpPr/>
              <p:nvPr/>
            </p:nvSpPr>
            <p:spPr>
              <a:xfrm>
                <a:off x="2340445" y="3113925"/>
                <a:ext cx="88015" cy="94109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73" extrusionOk="0">
                    <a:moveTo>
                      <a:pt x="789" y="0"/>
                    </a:moveTo>
                    <a:cubicBezTo>
                      <a:pt x="755" y="0"/>
                      <a:pt x="726" y="10"/>
                      <a:pt x="695" y="24"/>
                    </a:cubicBezTo>
                    <a:cubicBezTo>
                      <a:pt x="686" y="30"/>
                      <a:pt x="672" y="36"/>
                      <a:pt x="662" y="44"/>
                    </a:cubicBezTo>
                    <a:cubicBezTo>
                      <a:pt x="652" y="50"/>
                      <a:pt x="638" y="56"/>
                      <a:pt x="629" y="67"/>
                    </a:cubicBezTo>
                    <a:cubicBezTo>
                      <a:pt x="609" y="81"/>
                      <a:pt x="592" y="93"/>
                      <a:pt x="568" y="107"/>
                    </a:cubicBezTo>
                    <a:cubicBezTo>
                      <a:pt x="552" y="117"/>
                      <a:pt x="532" y="130"/>
                      <a:pt x="511" y="141"/>
                    </a:cubicBezTo>
                    <a:cubicBezTo>
                      <a:pt x="485" y="154"/>
                      <a:pt x="465" y="170"/>
                      <a:pt x="442" y="190"/>
                    </a:cubicBezTo>
                    <a:lnTo>
                      <a:pt x="451" y="181"/>
                    </a:lnTo>
                    <a:lnTo>
                      <a:pt x="451" y="181"/>
                    </a:lnTo>
                    <a:cubicBezTo>
                      <a:pt x="431" y="197"/>
                      <a:pt x="414" y="211"/>
                      <a:pt x="394" y="227"/>
                    </a:cubicBezTo>
                    <a:lnTo>
                      <a:pt x="371" y="244"/>
                    </a:lnTo>
                    <a:cubicBezTo>
                      <a:pt x="337" y="268"/>
                      <a:pt x="304" y="288"/>
                      <a:pt x="271" y="311"/>
                    </a:cubicBezTo>
                    <a:cubicBezTo>
                      <a:pt x="237" y="331"/>
                      <a:pt x="201" y="351"/>
                      <a:pt x="164" y="365"/>
                    </a:cubicBezTo>
                    <a:cubicBezTo>
                      <a:pt x="130" y="378"/>
                      <a:pt x="93" y="391"/>
                      <a:pt x="60" y="402"/>
                    </a:cubicBezTo>
                    <a:cubicBezTo>
                      <a:pt x="23" y="411"/>
                      <a:pt x="0" y="451"/>
                      <a:pt x="10" y="491"/>
                    </a:cubicBezTo>
                    <a:cubicBezTo>
                      <a:pt x="18" y="521"/>
                      <a:pt x="48" y="542"/>
                      <a:pt x="78" y="542"/>
                    </a:cubicBezTo>
                    <a:cubicBezTo>
                      <a:pt x="86" y="542"/>
                      <a:pt x="93" y="541"/>
                      <a:pt x="101" y="538"/>
                    </a:cubicBezTo>
                    <a:cubicBezTo>
                      <a:pt x="181" y="515"/>
                      <a:pt x="257" y="488"/>
                      <a:pt x="328" y="445"/>
                    </a:cubicBezTo>
                    <a:cubicBezTo>
                      <a:pt x="357" y="428"/>
                      <a:pt x="388" y="408"/>
                      <a:pt x="414" y="391"/>
                    </a:cubicBezTo>
                    <a:cubicBezTo>
                      <a:pt x="448" y="371"/>
                      <a:pt x="478" y="348"/>
                      <a:pt x="508" y="325"/>
                    </a:cubicBezTo>
                    <a:cubicBezTo>
                      <a:pt x="525" y="311"/>
                      <a:pt x="542" y="301"/>
                      <a:pt x="562" y="288"/>
                    </a:cubicBezTo>
                    <a:lnTo>
                      <a:pt x="622" y="257"/>
                    </a:lnTo>
                    <a:cubicBezTo>
                      <a:pt x="638" y="247"/>
                      <a:pt x="658" y="237"/>
                      <a:pt x="678" y="227"/>
                    </a:cubicBezTo>
                    <a:cubicBezTo>
                      <a:pt x="695" y="214"/>
                      <a:pt x="715" y="204"/>
                      <a:pt x="732" y="194"/>
                    </a:cubicBezTo>
                    <a:lnTo>
                      <a:pt x="732" y="194"/>
                    </a:lnTo>
                    <a:cubicBezTo>
                      <a:pt x="732" y="221"/>
                      <a:pt x="729" y="251"/>
                      <a:pt x="726" y="277"/>
                    </a:cubicBezTo>
                    <a:cubicBezTo>
                      <a:pt x="723" y="304"/>
                      <a:pt x="723" y="334"/>
                      <a:pt x="719" y="361"/>
                    </a:cubicBezTo>
                    <a:cubicBezTo>
                      <a:pt x="712" y="402"/>
                      <a:pt x="706" y="442"/>
                      <a:pt x="699" y="482"/>
                    </a:cubicBezTo>
                    <a:cubicBezTo>
                      <a:pt x="689" y="525"/>
                      <a:pt x="682" y="572"/>
                      <a:pt x="669" y="615"/>
                    </a:cubicBezTo>
                    <a:cubicBezTo>
                      <a:pt x="658" y="658"/>
                      <a:pt x="649" y="703"/>
                      <a:pt x="635" y="743"/>
                    </a:cubicBezTo>
                    <a:cubicBezTo>
                      <a:pt x="629" y="766"/>
                      <a:pt x="622" y="789"/>
                      <a:pt x="615" y="813"/>
                    </a:cubicBezTo>
                    <a:cubicBezTo>
                      <a:pt x="612" y="823"/>
                      <a:pt x="609" y="833"/>
                      <a:pt x="605" y="843"/>
                    </a:cubicBezTo>
                    <a:cubicBezTo>
                      <a:pt x="598" y="859"/>
                      <a:pt x="595" y="879"/>
                      <a:pt x="595" y="899"/>
                    </a:cubicBezTo>
                    <a:cubicBezTo>
                      <a:pt x="595" y="927"/>
                      <a:pt x="612" y="950"/>
                      <a:pt x="635" y="963"/>
                    </a:cubicBezTo>
                    <a:lnTo>
                      <a:pt x="655" y="970"/>
                    </a:lnTo>
                    <a:cubicBezTo>
                      <a:pt x="661" y="972"/>
                      <a:pt x="667" y="973"/>
                      <a:pt x="674" y="973"/>
                    </a:cubicBezTo>
                    <a:cubicBezTo>
                      <a:pt x="699" y="973"/>
                      <a:pt x="726" y="957"/>
                      <a:pt x="739" y="933"/>
                    </a:cubicBezTo>
                    <a:cubicBezTo>
                      <a:pt x="752" y="910"/>
                      <a:pt x="759" y="890"/>
                      <a:pt x="766" y="863"/>
                    </a:cubicBezTo>
                    <a:cubicBezTo>
                      <a:pt x="772" y="843"/>
                      <a:pt x="779" y="823"/>
                      <a:pt x="783" y="803"/>
                    </a:cubicBezTo>
                    <a:cubicBezTo>
                      <a:pt x="792" y="766"/>
                      <a:pt x="806" y="729"/>
                      <a:pt x="819" y="692"/>
                    </a:cubicBezTo>
                    <a:cubicBezTo>
                      <a:pt x="829" y="652"/>
                      <a:pt x="839" y="615"/>
                      <a:pt x="849" y="578"/>
                    </a:cubicBezTo>
                    <a:cubicBezTo>
                      <a:pt x="856" y="538"/>
                      <a:pt x="866" y="505"/>
                      <a:pt x="873" y="468"/>
                    </a:cubicBezTo>
                    <a:cubicBezTo>
                      <a:pt x="879" y="428"/>
                      <a:pt x="886" y="391"/>
                      <a:pt x="893" y="354"/>
                    </a:cubicBezTo>
                    <a:cubicBezTo>
                      <a:pt x="896" y="311"/>
                      <a:pt x="903" y="268"/>
                      <a:pt x="906" y="224"/>
                    </a:cubicBezTo>
                    <a:cubicBezTo>
                      <a:pt x="906" y="207"/>
                      <a:pt x="910" y="187"/>
                      <a:pt x="910" y="167"/>
                    </a:cubicBezTo>
                    <a:cubicBezTo>
                      <a:pt x="910" y="144"/>
                      <a:pt x="906" y="117"/>
                      <a:pt x="903" y="93"/>
                    </a:cubicBezTo>
                    <a:cubicBezTo>
                      <a:pt x="899" y="81"/>
                      <a:pt x="896" y="70"/>
                      <a:pt x="890" y="56"/>
                    </a:cubicBezTo>
                    <a:cubicBezTo>
                      <a:pt x="883" y="47"/>
                      <a:pt x="876" y="36"/>
                      <a:pt x="869" y="27"/>
                    </a:cubicBezTo>
                    <a:cubicBezTo>
                      <a:pt x="859" y="20"/>
                      <a:pt x="833" y="3"/>
                      <a:pt x="823" y="3"/>
                    </a:cubicBezTo>
                    <a:cubicBezTo>
                      <a:pt x="809" y="0"/>
                      <a:pt x="799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23;p53">
                <a:extLst>
                  <a:ext uri="{FF2B5EF4-FFF2-40B4-BE49-F238E27FC236}">
                    <a16:creationId xmlns:a16="http://schemas.microsoft.com/office/drawing/2014/main" id="{0D7CDE20-723E-4D3F-8497-A8660521D37F}"/>
                  </a:ext>
                </a:extLst>
              </p:cNvPr>
              <p:cNvSpPr/>
              <p:nvPr/>
            </p:nvSpPr>
            <p:spPr>
              <a:xfrm>
                <a:off x="2373427" y="3138105"/>
                <a:ext cx="40139" cy="2630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2" extrusionOk="0">
                    <a:moveTo>
                      <a:pt x="90" y="1"/>
                    </a:moveTo>
                    <a:cubicBezTo>
                      <a:pt x="83" y="1"/>
                      <a:pt x="75" y="2"/>
                      <a:pt x="67" y="4"/>
                    </a:cubicBezTo>
                    <a:cubicBezTo>
                      <a:pt x="47" y="11"/>
                      <a:pt x="30" y="24"/>
                      <a:pt x="20" y="41"/>
                    </a:cubicBezTo>
                    <a:cubicBezTo>
                      <a:pt x="0" y="78"/>
                      <a:pt x="10" y="128"/>
                      <a:pt x="47" y="148"/>
                    </a:cubicBezTo>
                    <a:lnTo>
                      <a:pt x="50" y="152"/>
                    </a:lnTo>
                    <a:cubicBezTo>
                      <a:pt x="130" y="188"/>
                      <a:pt x="207" y="225"/>
                      <a:pt x="284" y="262"/>
                    </a:cubicBezTo>
                    <a:cubicBezTo>
                      <a:pt x="298" y="268"/>
                      <a:pt x="312" y="272"/>
                      <a:pt x="326" y="272"/>
                    </a:cubicBezTo>
                    <a:cubicBezTo>
                      <a:pt x="353" y="272"/>
                      <a:pt x="378" y="258"/>
                      <a:pt x="391" y="232"/>
                    </a:cubicBezTo>
                    <a:cubicBezTo>
                      <a:pt x="414" y="195"/>
                      <a:pt x="398" y="144"/>
                      <a:pt x="362" y="124"/>
                    </a:cubicBezTo>
                    <a:cubicBezTo>
                      <a:pt x="288" y="81"/>
                      <a:pt x="207" y="47"/>
                      <a:pt x="127" y="11"/>
                    </a:cubicBezTo>
                    <a:cubicBezTo>
                      <a:pt x="116" y="4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rgbClr val="524A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24;p53">
                <a:extLst>
                  <a:ext uri="{FF2B5EF4-FFF2-40B4-BE49-F238E27FC236}">
                    <a16:creationId xmlns:a16="http://schemas.microsoft.com/office/drawing/2014/main" id="{767F101C-ABB5-4C93-843C-F9892B4BB818}"/>
                  </a:ext>
                </a:extLst>
              </p:cNvPr>
              <p:cNvSpPr/>
              <p:nvPr/>
            </p:nvSpPr>
            <p:spPr>
              <a:xfrm>
                <a:off x="2198364" y="3124564"/>
                <a:ext cx="220135" cy="380883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3938" extrusionOk="0">
                    <a:moveTo>
                      <a:pt x="2181" y="0"/>
                    </a:moveTo>
                    <a:cubicBezTo>
                      <a:pt x="2161" y="0"/>
                      <a:pt x="2144" y="7"/>
                      <a:pt x="2127" y="14"/>
                    </a:cubicBezTo>
                    <a:cubicBezTo>
                      <a:pt x="2115" y="17"/>
                      <a:pt x="2101" y="23"/>
                      <a:pt x="2091" y="31"/>
                    </a:cubicBezTo>
                    <a:cubicBezTo>
                      <a:pt x="2081" y="37"/>
                      <a:pt x="2074" y="44"/>
                      <a:pt x="2064" y="54"/>
                    </a:cubicBezTo>
                    <a:cubicBezTo>
                      <a:pt x="2051" y="67"/>
                      <a:pt x="2041" y="87"/>
                      <a:pt x="2031" y="104"/>
                    </a:cubicBezTo>
                    <a:lnTo>
                      <a:pt x="2017" y="124"/>
                    </a:lnTo>
                    <a:cubicBezTo>
                      <a:pt x="2001" y="144"/>
                      <a:pt x="1984" y="161"/>
                      <a:pt x="1967" y="184"/>
                    </a:cubicBezTo>
                    <a:cubicBezTo>
                      <a:pt x="1944" y="211"/>
                      <a:pt x="1927" y="241"/>
                      <a:pt x="1907" y="272"/>
                    </a:cubicBezTo>
                    <a:cubicBezTo>
                      <a:pt x="1891" y="298"/>
                      <a:pt x="1874" y="328"/>
                      <a:pt x="1857" y="355"/>
                    </a:cubicBezTo>
                    <a:cubicBezTo>
                      <a:pt x="1837" y="395"/>
                      <a:pt x="1814" y="432"/>
                      <a:pt x="1793" y="472"/>
                    </a:cubicBezTo>
                    <a:cubicBezTo>
                      <a:pt x="1773" y="505"/>
                      <a:pt x="1757" y="536"/>
                      <a:pt x="1736" y="569"/>
                    </a:cubicBezTo>
                    <a:cubicBezTo>
                      <a:pt x="1713" y="616"/>
                      <a:pt x="1693" y="662"/>
                      <a:pt x="1676" y="709"/>
                    </a:cubicBezTo>
                    <a:lnTo>
                      <a:pt x="1676" y="706"/>
                    </a:lnTo>
                    <a:cubicBezTo>
                      <a:pt x="1659" y="746"/>
                      <a:pt x="1636" y="783"/>
                      <a:pt x="1616" y="820"/>
                    </a:cubicBezTo>
                    <a:cubicBezTo>
                      <a:pt x="1596" y="857"/>
                      <a:pt x="1576" y="894"/>
                      <a:pt x="1556" y="926"/>
                    </a:cubicBezTo>
                    <a:cubicBezTo>
                      <a:pt x="1513" y="1007"/>
                      <a:pt x="1472" y="1087"/>
                      <a:pt x="1435" y="1167"/>
                    </a:cubicBezTo>
                    <a:cubicBezTo>
                      <a:pt x="1395" y="1251"/>
                      <a:pt x="1345" y="1335"/>
                      <a:pt x="1301" y="1419"/>
                    </a:cubicBezTo>
                    <a:cubicBezTo>
                      <a:pt x="1255" y="1502"/>
                      <a:pt x="1208" y="1585"/>
                      <a:pt x="1164" y="1672"/>
                    </a:cubicBezTo>
                    <a:cubicBezTo>
                      <a:pt x="1148" y="1712"/>
                      <a:pt x="1128" y="1749"/>
                      <a:pt x="1111" y="1786"/>
                    </a:cubicBezTo>
                    <a:cubicBezTo>
                      <a:pt x="1091" y="1829"/>
                      <a:pt x="1068" y="1873"/>
                      <a:pt x="1044" y="1913"/>
                    </a:cubicBezTo>
                    <a:cubicBezTo>
                      <a:pt x="1000" y="1990"/>
                      <a:pt x="960" y="2067"/>
                      <a:pt x="917" y="2147"/>
                    </a:cubicBezTo>
                    <a:cubicBezTo>
                      <a:pt x="830" y="2305"/>
                      <a:pt x="743" y="2465"/>
                      <a:pt x="656" y="2626"/>
                    </a:cubicBezTo>
                    <a:cubicBezTo>
                      <a:pt x="566" y="2789"/>
                      <a:pt x="479" y="2953"/>
                      <a:pt x="386" y="3117"/>
                    </a:cubicBezTo>
                    <a:cubicBezTo>
                      <a:pt x="298" y="3274"/>
                      <a:pt x="208" y="3432"/>
                      <a:pt x="125" y="3592"/>
                    </a:cubicBezTo>
                    <a:cubicBezTo>
                      <a:pt x="91" y="3652"/>
                      <a:pt x="61" y="3713"/>
                      <a:pt x="28" y="3773"/>
                    </a:cubicBezTo>
                    <a:cubicBezTo>
                      <a:pt x="0" y="3827"/>
                      <a:pt x="17" y="3893"/>
                      <a:pt x="71" y="3924"/>
                    </a:cubicBezTo>
                    <a:cubicBezTo>
                      <a:pt x="87" y="3933"/>
                      <a:pt x="104" y="3937"/>
                      <a:pt x="122" y="3937"/>
                    </a:cubicBezTo>
                    <a:cubicBezTo>
                      <a:pt x="161" y="3937"/>
                      <a:pt x="200" y="3916"/>
                      <a:pt x="218" y="3879"/>
                    </a:cubicBezTo>
                    <a:cubicBezTo>
                      <a:pt x="305" y="3716"/>
                      <a:pt x="395" y="3552"/>
                      <a:pt x="486" y="3388"/>
                    </a:cubicBezTo>
                    <a:cubicBezTo>
                      <a:pt x="573" y="3228"/>
                      <a:pt x="663" y="3067"/>
                      <a:pt x="750" y="2907"/>
                    </a:cubicBezTo>
                    <a:cubicBezTo>
                      <a:pt x="843" y="2746"/>
                      <a:pt x="937" y="2582"/>
                      <a:pt x="1028" y="2419"/>
                    </a:cubicBezTo>
                    <a:cubicBezTo>
                      <a:pt x="1071" y="2342"/>
                      <a:pt x="1114" y="2265"/>
                      <a:pt x="1158" y="2187"/>
                    </a:cubicBezTo>
                    <a:cubicBezTo>
                      <a:pt x="1178" y="2154"/>
                      <a:pt x="1198" y="2118"/>
                      <a:pt x="1218" y="2081"/>
                    </a:cubicBezTo>
                    <a:cubicBezTo>
                      <a:pt x="1241" y="2037"/>
                      <a:pt x="1269" y="1993"/>
                      <a:pt x="1289" y="1947"/>
                    </a:cubicBezTo>
                    <a:cubicBezTo>
                      <a:pt x="1309" y="1910"/>
                      <a:pt x="1325" y="1870"/>
                      <a:pt x="1345" y="1829"/>
                    </a:cubicBezTo>
                    <a:cubicBezTo>
                      <a:pt x="1365" y="1789"/>
                      <a:pt x="1385" y="1746"/>
                      <a:pt x="1405" y="1706"/>
                    </a:cubicBezTo>
                    <a:cubicBezTo>
                      <a:pt x="1449" y="1619"/>
                      <a:pt x="1496" y="1536"/>
                      <a:pt x="1539" y="1448"/>
                    </a:cubicBezTo>
                    <a:cubicBezTo>
                      <a:pt x="1562" y="1408"/>
                      <a:pt x="1586" y="1368"/>
                      <a:pt x="1606" y="1325"/>
                    </a:cubicBezTo>
                    <a:cubicBezTo>
                      <a:pt x="1626" y="1284"/>
                      <a:pt x="1643" y="1244"/>
                      <a:pt x="1663" y="1204"/>
                    </a:cubicBezTo>
                    <a:cubicBezTo>
                      <a:pt x="1700" y="1124"/>
                      <a:pt x="1740" y="1044"/>
                      <a:pt x="1780" y="963"/>
                    </a:cubicBezTo>
                    <a:cubicBezTo>
                      <a:pt x="1797" y="934"/>
                      <a:pt x="1814" y="900"/>
                      <a:pt x="1830" y="866"/>
                    </a:cubicBezTo>
                    <a:cubicBezTo>
                      <a:pt x="1843" y="840"/>
                      <a:pt x="1857" y="813"/>
                      <a:pt x="1867" y="786"/>
                    </a:cubicBezTo>
                    <a:cubicBezTo>
                      <a:pt x="1871" y="773"/>
                      <a:pt x="1874" y="760"/>
                      <a:pt x="1880" y="746"/>
                    </a:cubicBezTo>
                    <a:cubicBezTo>
                      <a:pt x="1907" y="679"/>
                      <a:pt x="1944" y="613"/>
                      <a:pt x="1977" y="548"/>
                    </a:cubicBezTo>
                    <a:cubicBezTo>
                      <a:pt x="1997" y="516"/>
                      <a:pt x="2017" y="479"/>
                      <a:pt x="2034" y="445"/>
                    </a:cubicBezTo>
                    <a:cubicBezTo>
                      <a:pt x="2047" y="422"/>
                      <a:pt x="2061" y="395"/>
                      <a:pt x="2071" y="372"/>
                    </a:cubicBezTo>
                    <a:cubicBezTo>
                      <a:pt x="2084" y="377"/>
                      <a:pt x="2098" y="380"/>
                      <a:pt x="2111" y="380"/>
                    </a:cubicBezTo>
                    <a:cubicBezTo>
                      <a:pt x="2123" y="380"/>
                      <a:pt x="2134" y="378"/>
                      <a:pt x="2144" y="375"/>
                    </a:cubicBezTo>
                    <a:cubicBezTo>
                      <a:pt x="2164" y="368"/>
                      <a:pt x="2184" y="358"/>
                      <a:pt x="2198" y="341"/>
                    </a:cubicBezTo>
                    <a:cubicBezTo>
                      <a:pt x="2212" y="324"/>
                      <a:pt x="2218" y="315"/>
                      <a:pt x="2228" y="298"/>
                    </a:cubicBezTo>
                    <a:cubicBezTo>
                      <a:pt x="2232" y="288"/>
                      <a:pt x="2238" y="275"/>
                      <a:pt x="2245" y="264"/>
                    </a:cubicBezTo>
                    <a:lnTo>
                      <a:pt x="2252" y="247"/>
                    </a:lnTo>
                    <a:cubicBezTo>
                      <a:pt x="2268" y="227"/>
                      <a:pt x="2275" y="207"/>
                      <a:pt x="2268" y="181"/>
                    </a:cubicBezTo>
                    <a:lnTo>
                      <a:pt x="2268" y="171"/>
                    </a:lnTo>
                    <a:cubicBezTo>
                      <a:pt x="2268" y="161"/>
                      <a:pt x="2265" y="151"/>
                      <a:pt x="2261" y="137"/>
                    </a:cubicBezTo>
                    <a:lnTo>
                      <a:pt x="2265" y="124"/>
                    </a:lnTo>
                    <a:cubicBezTo>
                      <a:pt x="2268" y="94"/>
                      <a:pt x="2268" y="67"/>
                      <a:pt x="2255" y="40"/>
                    </a:cubicBezTo>
                    <a:cubicBezTo>
                      <a:pt x="2238" y="17"/>
                      <a:pt x="2208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25;p53">
              <a:extLst>
                <a:ext uri="{FF2B5EF4-FFF2-40B4-BE49-F238E27FC236}">
                  <a16:creationId xmlns:a16="http://schemas.microsoft.com/office/drawing/2014/main" id="{BFEC1333-17E8-4935-A423-4D8CB9A1668A}"/>
                </a:ext>
              </a:extLst>
            </p:cNvPr>
            <p:cNvGrpSpPr/>
            <p:nvPr/>
          </p:nvGrpSpPr>
          <p:grpSpPr>
            <a:xfrm rot="-1597285">
              <a:off x="242715" y="755429"/>
              <a:ext cx="274711" cy="579956"/>
              <a:chOff x="304040" y="3020774"/>
              <a:chExt cx="274707" cy="579948"/>
            </a:xfrm>
          </p:grpSpPr>
          <p:sp>
            <p:nvSpPr>
              <p:cNvPr id="38" name="Google Shape;2626;p53">
                <a:extLst>
                  <a:ext uri="{FF2B5EF4-FFF2-40B4-BE49-F238E27FC236}">
                    <a16:creationId xmlns:a16="http://schemas.microsoft.com/office/drawing/2014/main" id="{B289494E-E193-42FF-BE55-8A9C0DEA4D64}"/>
                  </a:ext>
                </a:extLst>
              </p:cNvPr>
              <p:cNvSpPr/>
              <p:nvPr/>
            </p:nvSpPr>
            <p:spPr>
              <a:xfrm>
                <a:off x="331667" y="3093518"/>
                <a:ext cx="75931" cy="350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507" extrusionOk="0">
                    <a:moveTo>
                      <a:pt x="670" y="1"/>
                    </a:moveTo>
                    <a:cubicBezTo>
                      <a:pt x="650" y="1"/>
                      <a:pt x="630" y="4"/>
                      <a:pt x="613" y="10"/>
                    </a:cubicBezTo>
                    <a:lnTo>
                      <a:pt x="593" y="14"/>
                    </a:lnTo>
                    <a:cubicBezTo>
                      <a:pt x="566" y="26"/>
                      <a:pt x="536" y="51"/>
                      <a:pt x="516" y="74"/>
                    </a:cubicBezTo>
                    <a:cubicBezTo>
                      <a:pt x="509" y="83"/>
                      <a:pt x="502" y="94"/>
                      <a:pt x="499" y="104"/>
                    </a:cubicBezTo>
                    <a:cubicBezTo>
                      <a:pt x="485" y="107"/>
                      <a:pt x="473" y="107"/>
                      <a:pt x="459" y="107"/>
                    </a:cubicBezTo>
                    <a:cubicBezTo>
                      <a:pt x="362" y="114"/>
                      <a:pt x="265" y="127"/>
                      <a:pt x="168" y="140"/>
                    </a:cubicBezTo>
                    <a:cubicBezTo>
                      <a:pt x="68" y="154"/>
                      <a:pt x="1" y="251"/>
                      <a:pt x="14" y="348"/>
                    </a:cubicBezTo>
                    <a:cubicBezTo>
                      <a:pt x="27" y="440"/>
                      <a:pt x="106" y="507"/>
                      <a:pt x="196" y="507"/>
                    </a:cubicBezTo>
                    <a:cubicBezTo>
                      <a:pt x="205" y="507"/>
                      <a:pt x="213" y="506"/>
                      <a:pt x="221" y="505"/>
                    </a:cubicBezTo>
                    <a:cubicBezTo>
                      <a:pt x="302" y="492"/>
                      <a:pt x="385" y="478"/>
                      <a:pt x="465" y="472"/>
                    </a:cubicBezTo>
                    <a:cubicBezTo>
                      <a:pt x="499" y="468"/>
                      <a:pt x="530" y="465"/>
                      <a:pt x="562" y="455"/>
                    </a:cubicBezTo>
                    <a:cubicBezTo>
                      <a:pt x="593" y="448"/>
                      <a:pt x="619" y="438"/>
                      <a:pt x="650" y="428"/>
                    </a:cubicBezTo>
                    <a:cubicBezTo>
                      <a:pt x="656" y="425"/>
                      <a:pt x="663" y="421"/>
                      <a:pt x="673" y="418"/>
                    </a:cubicBezTo>
                    <a:cubicBezTo>
                      <a:pt x="683" y="418"/>
                      <a:pt x="696" y="418"/>
                      <a:pt x="706" y="415"/>
                    </a:cubicBezTo>
                    <a:lnTo>
                      <a:pt x="726" y="412"/>
                    </a:lnTo>
                    <a:lnTo>
                      <a:pt x="737" y="408"/>
                    </a:lnTo>
                    <a:cubicBezTo>
                      <a:pt x="760" y="401"/>
                      <a:pt x="790" y="395"/>
                      <a:pt x="806" y="375"/>
                    </a:cubicBezTo>
                    <a:cubicBezTo>
                      <a:pt x="831" y="355"/>
                      <a:pt x="851" y="335"/>
                      <a:pt x="860" y="304"/>
                    </a:cubicBezTo>
                    <a:cubicBezTo>
                      <a:pt x="874" y="264"/>
                      <a:pt x="874" y="247"/>
                      <a:pt x="874" y="207"/>
                    </a:cubicBezTo>
                    <a:cubicBezTo>
                      <a:pt x="874" y="164"/>
                      <a:pt x="851" y="127"/>
                      <a:pt x="826" y="91"/>
                    </a:cubicBezTo>
                    <a:cubicBezTo>
                      <a:pt x="803" y="57"/>
                      <a:pt x="766" y="34"/>
                      <a:pt x="730" y="14"/>
                    </a:cubicBezTo>
                    <a:cubicBezTo>
                      <a:pt x="712" y="5"/>
                      <a:pt x="691" y="1"/>
                      <a:pt x="670" y="1"/>
                    </a:cubicBezTo>
                    <a:close/>
                  </a:path>
                </a:pathLst>
              </a:custGeom>
              <a:solidFill>
                <a:srgbClr val="FFC6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27;p53">
                <a:extLst>
                  <a:ext uri="{FF2B5EF4-FFF2-40B4-BE49-F238E27FC236}">
                    <a16:creationId xmlns:a16="http://schemas.microsoft.com/office/drawing/2014/main" id="{1F9BA2CF-DF73-4842-9309-457C5F46E3BB}"/>
                  </a:ext>
                </a:extLst>
              </p:cNvPr>
              <p:cNvSpPr/>
              <p:nvPr/>
            </p:nvSpPr>
            <p:spPr>
              <a:xfrm>
                <a:off x="345915" y="3132135"/>
                <a:ext cx="214501" cy="410557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5943" extrusionOk="0">
                    <a:moveTo>
                      <a:pt x="543" y="1"/>
                    </a:moveTo>
                    <a:cubicBezTo>
                      <a:pt x="523" y="1"/>
                      <a:pt x="503" y="3"/>
                      <a:pt x="486" y="3"/>
                    </a:cubicBezTo>
                    <a:cubicBezTo>
                      <a:pt x="466" y="6"/>
                      <a:pt x="442" y="9"/>
                      <a:pt x="422" y="17"/>
                    </a:cubicBezTo>
                    <a:cubicBezTo>
                      <a:pt x="398" y="23"/>
                      <a:pt x="378" y="29"/>
                      <a:pt x="355" y="37"/>
                    </a:cubicBezTo>
                    <a:cubicBezTo>
                      <a:pt x="301" y="53"/>
                      <a:pt x="252" y="94"/>
                      <a:pt x="215" y="137"/>
                    </a:cubicBezTo>
                    <a:cubicBezTo>
                      <a:pt x="203" y="133"/>
                      <a:pt x="192" y="132"/>
                      <a:pt x="180" y="132"/>
                    </a:cubicBezTo>
                    <a:cubicBezTo>
                      <a:pt x="157" y="132"/>
                      <a:pt x="134" y="138"/>
                      <a:pt x="111" y="147"/>
                    </a:cubicBezTo>
                    <a:cubicBezTo>
                      <a:pt x="71" y="163"/>
                      <a:pt x="37" y="197"/>
                      <a:pt x="20" y="240"/>
                    </a:cubicBezTo>
                    <a:cubicBezTo>
                      <a:pt x="0" y="287"/>
                      <a:pt x="8" y="327"/>
                      <a:pt x="20" y="374"/>
                    </a:cubicBezTo>
                    <a:cubicBezTo>
                      <a:pt x="65" y="511"/>
                      <a:pt x="121" y="645"/>
                      <a:pt x="168" y="779"/>
                    </a:cubicBezTo>
                    <a:cubicBezTo>
                      <a:pt x="211" y="896"/>
                      <a:pt x="241" y="1013"/>
                      <a:pt x="281" y="1127"/>
                    </a:cubicBezTo>
                    <a:cubicBezTo>
                      <a:pt x="318" y="1227"/>
                      <a:pt x="366" y="1324"/>
                      <a:pt x="406" y="1421"/>
                    </a:cubicBezTo>
                    <a:cubicBezTo>
                      <a:pt x="412" y="1444"/>
                      <a:pt x="418" y="1471"/>
                      <a:pt x="426" y="1494"/>
                    </a:cubicBezTo>
                    <a:cubicBezTo>
                      <a:pt x="446" y="1571"/>
                      <a:pt x="469" y="1648"/>
                      <a:pt x="489" y="1722"/>
                    </a:cubicBezTo>
                    <a:cubicBezTo>
                      <a:pt x="509" y="1786"/>
                      <a:pt x="536" y="1849"/>
                      <a:pt x="556" y="1912"/>
                    </a:cubicBezTo>
                    <a:cubicBezTo>
                      <a:pt x="566" y="1953"/>
                      <a:pt x="576" y="1993"/>
                      <a:pt x="589" y="2033"/>
                    </a:cubicBezTo>
                    <a:cubicBezTo>
                      <a:pt x="602" y="2067"/>
                      <a:pt x="616" y="2103"/>
                      <a:pt x="626" y="2140"/>
                    </a:cubicBezTo>
                    <a:cubicBezTo>
                      <a:pt x="642" y="2193"/>
                      <a:pt x="656" y="2247"/>
                      <a:pt x="673" y="2301"/>
                    </a:cubicBezTo>
                    <a:cubicBezTo>
                      <a:pt x="690" y="2354"/>
                      <a:pt x="710" y="2408"/>
                      <a:pt x="727" y="2461"/>
                    </a:cubicBezTo>
                    <a:cubicBezTo>
                      <a:pt x="743" y="2514"/>
                      <a:pt x="756" y="2571"/>
                      <a:pt x="780" y="2625"/>
                    </a:cubicBezTo>
                    <a:cubicBezTo>
                      <a:pt x="803" y="2682"/>
                      <a:pt x="830" y="2732"/>
                      <a:pt x="850" y="2789"/>
                    </a:cubicBezTo>
                    <a:cubicBezTo>
                      <a:pt x="870" y="2835"/>
                      <a:pt x="890" y="2886"/>
                      <a:pt x="911" y="2933"/>
                    </a:cubicBezTo>
                    <a:cubicBezTo>
                      <a:pt x="934" y="2986"/>
                      <a:pt x="957" y="3039"/>
                      <a:pt x="977" y="3093"/>
                    </a:cubicBezTo>
                    <a:cubicBezTo>
                      <a:pt x="994" y="3150"/>
                      <a:pt x="1011" y="3207"/>
                      <a:pt x="1031" y="3260"/>
                    </a:cubicBezTo>
                    <a:cubicBezTo>
                      <a:pt x="1048" y="3311"/>
                      <a:pt x="1068" y="3360"/>
                      <a:pt x="1081" y="3408"/>
                    </a:cubicBezTo>
                    <a:cubicBezTo>
                      <a:pt x="1111" y="3511"/>
                      <a:pt x="1138" y="3612"/>
                      <a:pt x="1171" y="3712"/>
                    </a:cubicBezTo>
                    <a:cubicBezTo>
                      <a:pt x="1198" y="3802"/>
                      <a:pt x="1228" y="3896"/>
                      <a:pt x="1255" y="3986"/>
                    </a:cubicBezTo>
                    <a:cubicBezTo>
                      <a:pt x="1289" y="4100"/>
                      <a:pt x="1318" y="4214"/>
                      <a:pt x="1349" y="4328"/>
                    </a:cubicBezTo>
                    <a:cubicBezTo>
                      <a:pt x="1385" y="4461"/>
                      <a:pt x="1415" y="4598"/>
                      <a:pt x="1456" y="4732"/>
                    </a:cubicBezTo>
                    <a:cubicBezTo>
                      <a:pt x="1496" y="4869"/>
                      <a:pt x="1539" y="5006"/>
                      <a:pt x="1582" y="5140"/>
                    </a:cubicBezTo>
                    <a:cubicBezTo>
                      <a:pt x="1622" y="5271"/>
                      <a:pt x="1659" y="5398"/>
                      <a:pt x="1696" y="5528"/>
                    </a:cubicBezTo>
                    <a:cubicBezTo>
                      <a:pt x="1710" y="5572"/>
                      <a:pt x="1723" y="5612"/>
                      <a:pt x="1733" y="5655"/>
                    </a:cubicBezTo>
                    <a:cubicBezTo>
                      <a:pt x="1740" y="5678"/>
                      <a:pt x="1746" y="5702"/>
                      <a:pt x="1753" y="5725"/>
                    </a:cubicBezTo>
                    <a:cubicBezTo>
                      <a:pt x="1760" y="5756"/>
                      <a:pt x="1763" y="5788"/>
                      <a:pt x="1780" y="5819"/>
                    </a:cubicBezTo>
                    <a:cubicBezTo>
                      <a:pt x="1793" y="5853"/>
                      <a:pt x="1814" y="5879"/>
                      <a:pt x="1843" y="5902"/>
                    </a:cubicBezTo>
                    <a:cubicBezTo>
                      <a:pt x="1860" y="5909"/>
                      <a:pt x="1877" y="5919"/>
                      <a:pt x="1891" y="5926"/>
                    </a:cubicBezTo>
                    <a:cubicBezTo>
                      <a:pt x="1913" y="5937"/>
                      <a:pt x="1938" y="5942"/>
                      <a:pt x="1963" y="5942"/>
                    </a:cubicBezTo>
                    <a:cubicBezTo>
                      <a:pt x="1974" y="5942"/>
                      <a:pt x="1986" y="5941"/>
                      <a:pt x="1997" y="5939"/>
                    </a:cubicBezTo>
                    <a:cubicBezTo>
                      <a:pt x="2044" y="5939"/>
                      <a:pt x="2084" y="5913"/>
                      <a:pt x="2118" y="5882"/>
                    </a:cubicBezTo>
                    <a:cubicBezTo>
                      <a:pt x="2138" y="5882"/>
                      <a:pt x="2158" y="5879"/>
                      <a:pt x="2178" y="5879"/>
                    </a:cubicBezTo>
                    <a:cubicBezTo>
                      <a:pt x="2212" y="5876"/>
                      <a:pt x="2245" y="5866"/>
                      <a:pt x="2275" y="5856"/>
                    </a:cubicBezTo>
                    <a:cubicBezTo>
                      <a:pt x="2322" y="5842"/>
                      <a:pt x="2379" y="5802"/>
                      <a:pt x="2405" y="5759"/>
                    </a:cubicBezTo>
                    <a:cubicBezTo>
                      <a:pt x="2436" y="5708"/>
                      <a:pt x="2456" y="5672"/>
                      <a:pt x="2462" y="5612"/>
                    </a:cubicBezTo>
                    <a:cubicBezTo>
                      <a:pt x="2468" y="5578"/>
                      <a:pt x="2468" y="5544"/>
                      <a:pt x="2462" y="5515"/>
                    </a:cubicBezTo>
                    <a:lnTo>
                      <a:pt x="2462" y="5495"/>
                    </a:lnTo>
                    <a:cubicBezTo>
                      <a:pt x="2462" y="5401"/>
                      <a:pt x="2452" y="5307"/>
                      <a:pt x="2436" y="5214"/>
                    </a:cubicBezTo>
                    <a:cubicBezTo>
                      <a:pt x="2408" y="5070"/>
                      <a:pt x="2379" y="4922"/>
                      <a:pt x="2332" y="4782"/>
                    </a:cubicBezTo>
                    <a:cubicBezTo>
                      <a:pt x="2288" y="4658"/>
                      <a:pt x="2241" y="4535"/>
                      <a:pt x="2198" y="4408"/>
                    </a:cubicBezTo>
                    <a:cubicBezTo>
                      <a:pt x="2155" y="4287"/>
                      <a:pt x="2115" y="4167"/>
                      <a:pt x="2078" y="4047"/>
                    </a:cubicBezTo>
                    <a:cubicBezTo>
                      <a:pt x="2031" y="3882"/>
                      <a:pt x="1987" y="3718"/>
                      <a:pt x="1937" y="3555"/>
                    </a:cubicBezTo>
                    <a:cubicBezTo>
                      <a:pt x="1914" y="3481"/>
                      <a:pt x="1891" y="3411"/>
                      <a:pt x="1866" y="3337"/>
                    </a:cubicBezTo>
                    <a:cubicBezTo>
                      <a:pt x="1843" y="3264"/>
                      <a:pt x="1823" y="3184"/>
                      <a:pt x="1793" y="3110"/>
                    </a:cubicBezTo>
                    <a:cubicBezTo>
                      <a:pt x="1786" y="3090"/>
                      <a:pt x="1773" y="3070"/>
                      <a:pt x="1757" y="3053"/>
                    </a:cubicBezTo>
                    <a:cubicBezTo>
                      <a:pt x="1726" y="2946"/>
                      <a:pt x="1700" y="2835"/>
                      <a:pt x="1673" y="2729"/>
                    </a:cubicBezTo>
                    <a:cubicBezTo>
                      <a:pt x="1633" y="2578"/>
                      <a:pt x="1590" y="2428"/>
                      <a:pt x="1539" y="2281"/>
                    </a:cubicBezTo>
                    <a:cubicBezTo>
                      <a:pt x="1519" y="2224"/>
                      <a:pt x="1499" y="2167"/>
                      <a:pt x="1479" y="2110"/>
                    </a:cubicBezTo>
                    <a:cubicBezTo>
                      <a:pt x="1459" y="2046"/>
                      <a:pt x="1439" y="1983"/>
                      <a:pt x="1419" y="1916"/>
                    </a:cubicBezTo>
                    <a:cubicBezTo>
                      <a:pt x="1399" y="1859"/>
                      <a:pt x="1375" y="1802"/>
                      <a:pt x="1352" y="1745"/>
                    </a:cubicBezTo>
                    <a:cubicBezTo>
                      <a:pt x="1325" y="1692"/>
                      <a:pt x="1305" y="1635"/>
                      <a:pt x="1281" y="1582"/>
                    </a:cubicBezTo>
                    <a:cubicBezTo>
                      <a:pt x="1235" y="1465"/>
                      <a:pt x="1191" y="1347"/>
                      <a:pt x="1158" y="1224"/>
                    </a:cubicBezTo>
                    <a:lnTo>
                      <a:pt x="1158" y="1224"/>
                    </a:lnTo>
                    <a:lnTo>
                      <a:pt x="1161" y="1244"/>
                    </a:lnTo>
                    <a:cubicBezTo>
                      <a:pt x="1134" y="1143"/>
                      <a:pt x="1104" y="1040"/>
                      <a:pt x="1071" y="940"/>
                    </a:cubicBezTo>
                    <a:cubicBezTo>
                      <a:pt x="1044" y="852"/>
                      <a:pt x="1017" y="765"/>
                      <a:pt x="991" y="679"/>
                    </a:cubicBezTo>
                    <a:cubicBezTo>
                      <a:pt x="977" y="628"/>
                      <a:pt x="963" y="582"/>
                      <a:pt x="951" y="531"/>
                    </a:cubicBezTo>
                    <a:cubicBezTo>
                      <a:pt x="934" y="458"/>
                      <a:pt x="914" y="381"/>
                      <a:pt x="887" y="304"/>
                    </a:cubicBezTo>
                    <a:cubicBezTo>
                      <a:pt x="857" y="210"/>
                      <a:pt x="807" y="123"/>
                      <a:pt x="727" y="63"/>
                    </a:cubicBezTo>
                    <a:cubicBezTo>
                      <a:pt x="683" y="29"/>
                      <a:pt x="639" y="20"/>
                      <a:pt x="586" y="6"/>
                    </a:cubicBezTo>
                    <a:cubicBezTo>
                      <a:pt x="573" y="2"/>
                      <a:pt x="558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28;p53">
                <a:extLst>
                  <a:ext uri="{FF2B5EF4-FFF2-40B4-BE49-F238E27FC236}">
                    <a16:creationId xmlns:a16="http://schemas.microsoft.com/office/drawing/2014/main" id="{A5AA599D-45CC-4AEA-A15A-2824A9F59711}"/>
                  </a:ext>
                </a:extLst>
              </p:cNvPr>
              <p:cNvSpPr/>
              <p:nvPr/>
            </p:nvSpPr>
            <p:spPr>
              <a:xfrm>
                <a:off x="320634" y="3031206"/>
                <a:ext cx="66896" cy="72398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48" extrusionOk="0">
                    <a:moveTo>
                      <a:pt x="283" y="1"/>
                    </a:moveTo>
                    <a:cubicBezTo>
                      <a:pt x="263" y="1"/>
                      <a:pt x="245" y="4"/>
                      <a:pt x="228" y="9"/>
                    </a:cubicBezTo>
                    <a:cubicBezTo>
                      <a:pt x="215" y="13"/>
                      <a:pt x="205" y="16"/>
                      <a:pt x="191" y="19"/>
                    </a:cubicBezTo>
                    <a:cubicBezTo>
                      <a:pt x="158" y="33"/>
                      <a:pt x="124" y="66"/>
                      <a:pt x="101" y="90"/>
                    </a:cubicBezTo>
                    <a:cubicBezTo>
                      <a:pt x="91" y="103"/>
                      <a:pt x="84" y="113"/>
                      <a:pt x="75" y="126"/>
                    </a:cubicBezTo>
                    <a:cubicBezTo>
                      <a:pt x="64" y="146"/>
                      <a:pt x="50" y="166"/>
                      <a:pt x="41" y="190"/>
                    </a:cubicBezTo>
                    <a:cubicBezTo>
                      <a:pt x="38" y="213"/>
                      <a:pt x="30" y="237"/>
                      <a:pt x="24" y="257"/>
                    </a:cubicBezTo>
                    <a:cubicBezTo>
                      <a:pt x="14" y="297"/>
                      <a:pt x="14" y="340"/>
                      <a:pt x="10" y="380"/>
                    </a:cubicBezTo>
                    <a:cubicBezTo>
                      <a:pt x="10" y="414"/>
                      <a:pt x="7" y="444"/>
                      <a:pt x="7" y="477"/>
                    </a:cubicBezTo>
                    <a:cubicBezTo>
                      <a:pt x="4" y="554"/>
                      <a:pt x="1" y="631"/>
                      <a:pt x="7" y="712"/>
                    </a:cubicBezTo>
                    <a:cubicBezTo>
                      <a:pt x="7" y="748"/>
                      <a:pt x="18" y="788"/>
                      <a:pt x="30" y="825"/>
                    </a:cubicBezTo>
                    <a:cubicBezTo>
                      <a:pt x="14" y="852"/>
                      <a:pt x="4" y="885"/>
                      <a:pt x="10" y="922"/>
                    </a:cubicBezTo>
                    <a:cubicBezTo>
                      <a:pt x="20" y="992"/>
                      <a:pt x="84" y="1048"/>
                      <a:pt x="153" y="1048"/>
                    </a:cubicBezTo>
                    <a:cubicBezTo>
                      <a:pt x="160" y="1048"/>
                      <a:pt x="168" y="1047"/>
                      <a:pt x="175" y="1046"/>
                    </a:cubicBezTo>
                    <a:cubicBezTo>
                      <a:pt x="215" y="1039"/>
                      <a:pt x="258" y="1029"/>
                      <a:pt x="299" y="1022"/>
                    </a:cubicBezTo>
                    <a:cubicBezTo>
                      <a:pt x="311" y="1022"/>
                      <a:pt x="325" y="1022"/>
                      <a:pt x="335" y="1019"/>
                    </a:cubicBezTo>
                    <a:cubicBezTo>
                      <a:pt x="365" y="1016"/>
                      <a:pt x="388" y="1009"/>
                      <a:pt x="412" y="996"/>
                    </a:cubicBezTo>
                    <a:cubicBezTo>
                      <a:pt x="456" y="985"/>
                      <a:pt x="499" y="976"/>
                      <a:pt x="539" y="959"/>
                    </a:cubicBezTo>
                    <a:cubicBezTo>
                      <a:pt x="563" y="949"/>
                      <a:pt x="586" y="939"/>
                      <a:pt x="609" y="928"/>
                    </a:cubicBezTo>
                    <a:cubicBezTo>
                      <a:pt x="620" y="925"/>
                      <a:pt x="632" y="922"/>
                      <a:pt x="643" y="919"/>
                    </a:cubicBezTo>
                    <a:cubicBezTo>
                      <a:pt x="680" y="905"/>
                      <a:pt x="706" y="882"/>
                      <a:pt x="730" y="852"/>
                    </a:cubicBezTo>
                    <a:cubicBezTo>
                      <a:pt x="766" y="812"/>
                      <a:pt x="770" y="752"/>
                      <a:pt x="766" y="698"/>
                    </a:cubicBezTo>
                    <a:cubicBezTo>
                      <a:pt x="766" y="675"/>
                      <a:pt x="760" y="652"/>
                      <a:pt x="753" y="631"/>
                    </a:cubicBezTo>
                    <a:cubicBezTo>
                      <a:pt x="737" y="564"/>
                      <a:pt x="720" y="497"/>
                      <a:pt x="693" y="434"/>
                    </a:cubicBezTo>
                    <a:cubicBezTo>
                      <a:pt x="673" y="387"/>
                      <a:pt x="649" y="340"/>
                      <a:pt x="629" y="294"/>
                    </a:cubicBezTo>
                    <a:cubicBezTo>
                      <a:pt x="609" y="253"/>
                      <a:pt x="586" y="213"/>
                      <a:pt x="556" y="176"/>
                    </a:cubicBezTo>
                    <a:cubicBezTo>
                      <a:pt x="539" y="156"/>
                      <a:pt x="519" y="136"/>
                      <a:pt x="499" y="116"/>
                    </a:cubicBezTo>
                    <a:cubicBezTo>
                      <a:pt x="479" y="96"/>
                      <a:pt x="459" y="79"/>
                      <a:pt x="439" y="59"/>
                    </a:cubicBezTo>
                    <a:cubicBezTo>
                      <a:pt x="402" y="29"/>
                      <a:pt x="351" y="5"/>
                      <a:pt x="305" y="2"/>
                    </a:cubicBezTo>
                    <a:cubicBezTo>
                      <a:pt x="297" y="1"/>
                      <a:pt x="290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29;p53">
                <a:extLst>
                  <a:ext uri="{FF2B5EF4-FFF2-40B4-BE49-F238E27FC236}">
                    <a16:creationId xmlns:a16="http://schemas.microsoft.com/office/drawing/2014/main" id="{EEFEA2C1-5336-4551-A28B-EF3F0F2BDBFD}"/>
                  </a:ext>
                </a:extLst>
              </p:cNvPr>
              <p:cNvSpPr/>
              <p:nvPr/>
            </p:nvSpPr>
            <p:spPr>
              <a:xfrm>
                <a:off x="392655" y="3123914"/>
                <a:ext cx="171844" cy="413459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5985" extrusionOk="0">
                    <a:moveTo>
                      <a:pt x="97" y="1"/>
                    </a:moveTo>
                    <a:cubicBezTo>
                      <a:pt x="93" y="1"/>
                      <a:pt x="88" y="1"/>
                      <a:pt x="84" y="1"/>
                    </a:cubicBezTo>
                    <a:lnTo>
                      <a:pt x="75" y="1"/>
                    </a:lnTo>
                    <a:cubicBezTo>
                      <a:pt x="35" y="15"/>
                      <a:pt x="1" y="58"/>
                      <a:pt x="11" y="102"/>
                    </a:cubicBezTo>
                    <a:cubicBezTo>
                      <a:pt x="41" y="225"/>
                      <a:pt x="68" y="353"/>
                      <a:pt x="95" y="477"/>
                    </a:cubicBezTo>
                    <a:cubicBezTo>
                      <a:pt x="118" y="600"/>
                      <a:pt x="149" y="724"/>
                      <a:pt x="178" y="847"/>
                    </a:cubicBezTo>
                    <a:cubicBezTo>
                      <a:pt x="209" y="968"/>
                      <a:pt x="242" y="1088"/>
                      <a:pt x="275" y="1212"/>
                    </a:cubicBezTo>
                    <a:cubicBezTo>
                      <a:pt x="309" y="1343"/>
                      <a:pt x="345" y="1473"/>
                      <a:pt x="376" y="1604"/>
                    </a:cubicBezTo>
                    <a:cubicBezTo>
                      <a:pt x="413" y="1741"/>
                      <a:pt x="442" y="1878"/>
                      <a:pt x="470" y="2019"/>
                    </a:cubicBezTo>
                    <a:cubicBezTo>
                      <a:pt x="499" y="2155"/>
                      <a:pt x="539" y="2292"/>
                      <a:pt x="580" y="2426"/>
                    </a:cubicBezTo>
                    <a:cubicBezTo>
                      <a:pt x="623" y="2576"/>
                      <a:pt x="663" y="2724"/>
                      <a:pt x="710" y="2871"/>
                    </a:cubicBezTo>
                    <a:cubicBezTo>
                      <a:pt x="740" y="2978"/>
                      <a:pt x="774" y="3089"/>
                      <a:pt x="807" y="3198"/>
                    </a:cubicBezTo>
                    <a:cubicBezTo>
                      <a:pt x="857" y="3376"/>
                      <a:pt x="907" y="3553"/>
                      <a:pt x="964" y="3727"/>
                    </a:cubicBezTo>
                    <a:cubicBezTo>
                      <a:pt x="1021" y="3905"/>
                      <a:pt x="1084" y="4078"/>
                      <a:pt x="1141" y="4256"/>
                    </a:cubicBezTo>
                    <a:cubicBezTo>
                      <a:pt x="1208" y="4493"/>
                      <a:pt x="1279" y="4734"/>
                      <a:pt x="1345" y="4975"/>
                    </a:cubicBezTo>
                    <a:cubicBezTo>
                      <a:pt x="1382" y="5105"/>
                      <a:pt x="1426" y="5232"/>
                      <a:pt x="1473" y="5359"/>
                    </a:cubicBezTo>
                    <a:cubicBezTo>
                      <a:pt x="1489" y="5410"/>
                      <a:pt x="1506" y="5463"/>
                      <a:pt x="1523" y="5517"/>
                    </a:cubicBezTo>
                    <a:cubicBezTo>
                      <a:pt x="1543" y="5574"/>
                      <a:pt x="1563" y="5631"/>
                      <a:pt x="1583" y="5687"/>
                    </a:cubicBezTo>
                    <a:cubicBezTo>
                      <a:pt x="1600" y="5724"/>
                      <a:pt x="1613" y="5764"/>
                      <a:pt x="1629" y="5804"/>
                    </a:cubicBezTo>
                    <a:cubicBezTo>
                      <a:pt x="1637" y="5821"/>
                      <a:pt x="1650" y="5841"/>
                      <a:pt x="1657" y="5861"/>
                    </a:cubicBezTo>
                    <a:cubicBezTo>
                      <a:pt x="1674" y="5891"/>
                      <a:pt x="1697" y="5928"/>
                      <a:pt x="1727" y="5952"/>
                    </a:cubicBezTo>
                    <a:cubicBezTo>
                      <a:pt x="1754" y="5972"/>
                      <a:pt x="1787" y="5984"/>
                      <a:pt x="1821" y="5984"/>
                    </a:cubicBezTo>
                    <a:cubicBezTo>
                      <a:pt x="1841" y="5984"/>
                      <a:pt x="1861" y="5980"/>
                      <a:pt x="1881" y="5972"/>
                    </a:cubicBezTo>
                    <a:cubicBezTo>
                      <a:pt x="1907" y="5958"/>
                      <a:pt x="1921" y="5944"/>
                      <a:pt x="1941" y="5924"/>
                    </a:cubicBezTo>
                    <a:cubicBezTo>
                      <a:pt x="1958" y="5904"/>
                      <a:pt x="1964" y="5878"/>
                      <a:pt x="1971" y="5851"/>
                    </a:cubicBezTo>
                    <a:cubicBezTo>
                      <a:pt x="1975" y="5831"/>
                      <a:pt x="1978" y="5811"/>
                      <a:pt x="1975" y="5787"/>
                    </a:cubicBezTo>
                    <a:cubicBezTo>
                      <a:pt x="1971" y="5757"/>
                      <a:pt x="1955" y="5737"/>
                      <a:pt x="1941" y="5717"/>
                    </a:cubicBezTo>
                    <a:lnTo>
                      <a:pt x="1921" y="5700"/>
                    </a:lnTo>
                    <a:cubicBezTo>
                      <a:pt x="1914" y="5684"/>
                      <a:pt x="1910" y="5667"/>
                      <a:pt x="1904" y="5651"/>
                    </a:cubicBezTo>
                    <a:cubicBezTo>
                      <a:pt x="1887" y="5600"/>
                      <a:pt x="1867" y="5546"/>
                      <a:pt x="1850" y="5496"/>
                    </a:cubicBezTo>
                    <a:cubicBezTo>
                      <a:pt x="1827" y="5440"/>
                      <a:pt x="1807" y="5383"/>
                      <a:pt x="1784" y="5322"/>
                    </a:cubicBezTo>
                    <a:cubicBezTo>
                      <a:pt x="1764" y="5269"/>
                      <a:pt x="1740" y="5216"/>
                      <a:pt x="1720" y="5162"/>
                    </a:cubicBezTo>
                    <a:cubicBezTo>
                      <a:pt x="1674" y="5045"/>
                      <a:pt x="1629" y="4928"/>
                      <a:pt x="1589" y="4808"/>
                    </a:cubicBezTo>
                    <a:cubicBezTo>
                      <a:pt x="1553" y="4691"/>
                      <a:pt x="1513" y="4570"/>
                      <a:pt x="1479" y="4450"/>
                    </a:cubicBezTo>
                    <a:cubicBezTo>
                      <a:pt x="1459" y="4393"/>
                      <a:pt x="1442" y="4333"/>
                      <a:pt x="1426" y="4276"/>
                    </a:cubicBezTo>
                    <a:cubicBezTo>
                      <a:pt x="1402" y="4192"/>
                      <a:pt x="1376" y="4109"/>
                      <a:pt x="1349" y="4025"/>
                    </a:cubicBezTo>
                    <a:cubicBezTo>
                      <a:pt x="1316" y="3938"/>
                      <a:pt x="1285" y="3851"/>
                      <a:pt x="1255" y="3760"/>
                    </a:cubicBezTo>
                    <a:cubicBezTo>
                      <a:pt x="1192" y="3587"/>
                      <a:pt x="1138" y="3410"/>
                      <a:pt x="1084" y="3232"/>
                    </a:cubicBezTo>
                    <a:lnTo>
                      <a:pt x="1084" y="3232"/>
                    </a:lnTo>
                    <a:cubicBezTo>
                      <a:pt x="1088" y="3243"/>
                      <a:pt x="1092" y="3255"/>
                      <a:pt x="1095" y="3266"/>
                    </a:cubicBezTo>
                    <a:cubicBezTo>
                      <a:pt x="1032" y="3052"/>
                      <a:pt x="964" y="2837"/>
                      <a:pt x="901" y="2624"/>
                    </a:cubicBezTo>
                    <a:cubicBezTo>
                      <a:pt x="847" y="2440"/>
                      <a:pt x="791" y="2255"/>
                      <a:pt x="734" y="2072"/>
                    </a:cubicBezTo>
                    <a:cubicBezTo>
                      <a:pt x="677" y="1874"/>
                      <a:pt x="630" y="1677"/>
                      <a:pt x="573" y="1480"/>
                    </a:cubicBezTo>
                    <a:cubicBezTo>
                      <a:pt x="513" y="1276"/>
                      <a:pt x="453" y="1071"/>
                      <a:pt x="393" y="868"/>
                    </a:cubicBezTo>
                    <a:cubicBezTo>
                      <a:pt x="356" y="741"/>
                      <a:pt x="322" y="614"/>
                      <a:pt x="289" y="486"/>
                    </a:cubicBezTo>
                    <a:cubicBezTo>
                      <a:pt x="252" y="349"/>
                      <a:pt x="218" y="213"/>
                      <a:pt x="185" y="75"/>
                    </a:cubicBezTo>
                    <a:cubicBezTo>
                      <a:pt x="181" y="52"/>
                      <a:pt x="172" y="32"/>
                      <a:pt x="152" y="18"/>
                    </a:cubicBezTo>
                    <a:cubicBezTo>
                      <a:pt x="135" y="7"/>
                      <a:pt x="116" y="1"/>
                      <a:pt x="97" y="1"/>
                    </a:cubicBezTo>
                    <a:close/>
                  </a:path>
                </a:pathLst>
              </a:custGeom>
              <a:solidFill>
                <a:srgbClr val="524A83">
                  <a:alpha val="25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30;p53">
                <a:extLst>
                  <a:ext uri="{FF2B5EF4-FFF2-40B4-BE49-F238E27FC236}">
                    <a16:creationId xmlns:a16="http://schemas.microsoft.com/office/drawing/2014/main" id="{863CD96D-7168-4B78-B1AF-3E0EBAE1DE2A}"/>
                  </a:ext>
                </a:extLst>
              </p:cNvPr>
              <p:cNvSpPr/>
              <p:nvPr/>
            </p:nvSpPr>
            <p:spPr>
              <a:xfrm>
                <a:off x="304040" y="3020774"/>
                <a:ext cx="274707" cy="57994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395" extrusionOk="0">
                    <a:moveTo>
                      <a:pt x="473" y="261"/>
                    </a:moveTo>
                    <a:cubicBezTo>
                      <a:pt x="490" y="264"/>
                      <a:pt x="506" y="267"/>
                      <a:pt x="522" y="274"/>
                    </a:cubicBezTo>
                    <a:cubicBezTo>
                      <a:pt x="539" y="281"/>
                      <a:pt x="556" y="290"/>
                      <a:pt x="570" y="301"/>
                    </a:cubicBezTo>
                    <a:cubicBezTo>
                      <a:pt x="596" y="324"/>
                      <a:pt x="620" y="351"/>
                      <a:pt x="643" y="377"/>
                    </a:cubicBezTo>
                    <a:cubicBezTo>
                      <a:pt x="670" y="411"/>
                      <a:pt x="693" y="448"/>
                      <a:pt x="713" y="485"/>
                    </a:cubicBezTo>
                    <a:cubicBezTo>
                      <a:pt x="740" y="528"/>
                      <a:pt x="763" y="575"/>
                      <a:pt x="787" y="622"/>
                    </a:cubicBezTo>
                    <a:cubicBezTo>
                      <a:pt x="834" y="715"/>
                      <a:pt x="877" y="812"/>
                      <a:pt x="917" y="906"/>
                    </a:cubicBezTo>
                    <a:cubicBezTo>
                      <a:pt x="957" y="1006"/>
                      <a:pt x="994" y="1107"/>
                      <a:pt x="1021" y="1207"/>
                    </a:cubicBezTo>
                    <a:cubicBezTo>
                      <a:pt x="1055" y="1324"/>
                      <a:pt x="1088" y="1441"/>
                      <a:pt x="1128" y="1555"/>
                    </a:cubicBezTo>
                    <a:cubicBezTo>
                      <a:pt x="1165" y="1669"/>
                      <a:pt x="1198" y="1786"/>
                      <a:pt x="1235" y="1899"/>
                    </a:cubicBezTo>
                    <a:cubicBezTo>
                      <a:pt x="1252" y="1956"/>
                      <a:pt x="1269" y="2010"/>
                      <a:pt x="1285" y="2063"/>
                    </a:cubicBezTo>
                    <a:cubicBezTo>
                      <a:pt x="1302" y="2123"/>
                      <a:pt x="1315" y="2180"/>
                      <a:pt x="1332" y="2240"/>
                    </a:cubicBezTo>
                    <a:cubicBezTo>
                      <a:pt x="1365" y="2351"/>
                      <a:pt x="1399" y="2461"/>
                      <a:pt x="1433" y="2575"/>
                    </a:cubicBezTo>
                    <a:cubicBezTo>
                      <a:pt x="1470" y="2692"/>
                      <a:pt x="1506" y="2805"/>
                      <a:pt x="1543" y="2922"/>
                    </a:cubicBezTo>
                    <a:cubicBezTo>
                      <a:pt x="1576" y="3036"/>
                      <a:pt x="1610" y="3150"/>
                      <a:pt x="1646" y="3264"/>
                    </a:cubicBezTo>
                    <a:cubicBezTo>
                      <a:pt x="1666" y="3324"/>
                      <a:pt x="1686" y="3384"/>
                      <a:pt x="1703" y="3447"/>
                    </a:cubicBezTo>
                    <a:cubicBezTo>
                      <a:pt x="1720" y="3498"/>
                      <a:pt x="1734" y="3548"/>
                      <a:pt x="1751" y="3601"/>
                    </a:cubicBezTo>
                    <a:cubicBezTo>
                      <a:pt x="1783" y="3722"/>
                      <a:pt x="1820" y="3842"/>
                      <a:pt x="1857" y="3963"/>
                    </a:cubicBezTo>
                    <a:cubicBezTo>
                      <a:pt x="1887" y="4073"/>
                      <a:pt x="1927" y="4177"/>
                      <a:pt x="1961" y="4287"/>
                    </a:cubicBezTo>
                    <a:cubicBezTo>
                      <a:pt x="1998" y="4407"/>
                      <a:pt x="2038" y="4528"/>
                      <a:pt x="2075" y="4651"/>
                    </a:cubicBezTo>
                    <a:cubicBezTo>
                      <a:pt x="2104" y="4762"/>
                      <a:pt x="2141" y="4872"/>
                      <a:pt x="2178" y="4983"/>
                    </a:cubicBezTo>
                    <a:cubicBezTo>
                      <a:pt x="2215" y="5097"/>
                      <a:pt x="2248" y="5210"/>
                      <a:pt x="2285" y="5321"/>
                    </a:cubicBezTo>
                    <a:cubicBezTo>
                      <a:pt x="2325" y="5438"/>
                      <a:pt x="2362" y="5554"/>
                      <a:pt x="2402" y="5672"/>
                    </a:cubicBezTo>
                    <a:cubicBezTo>
                      <a:pt x="2442" y="5782"/>
                      <a:pt x="2473" y="5895"/>
                      <a:pt x="2506" y="6006"/>
                    </a:cubicBezTo>
                    <a:cubicBezTo>
                      <a:pt x="2536" y="6110"/>
                      <a:pt x="2573" y="6217"/>
                      <a:pt x="2609" y="6321"/>
                    </a:cubicBezTo>
                    <a:cubicBezTo>
                      <a:pt x="2623" y="6364"/>
                      <a:pt x="2640" y="6404"/>
                      <a:pt x="2657" y="6448"/>
                    </a:cubicBezTo>
                    <a:cubicBezTo>
                      <a:pt x="2674" y="6491"/>
                      <a:pt x="2686" y="6534"/>
                      <a:pt x="2703" y="6582"/>
                    </a:cubicBezTo>
                    <a:cubicBezTo>
                      <a:pt x="2734" y="6668"/>
                      <a:pt x="2767" y="6752"/>
                      <a:pt x="2800" y="6835"/>
                    </a:cubicBezTo>
                    <a:cubicBezTo>
                      <a:pt x="2837" y="6929"/>
                      <a:pt x="2874" y="7023"/>
                      <a:pt x="2907" y="7120"/>
                    </a:cubicBezTo>
                    <a:cubicBezTo>
                      <a:pt x="2924" y="7164"/>
                      <a:pt x="2934" y="7210"/>
                      <a:pt x="2947" y="7260"/>
                    </a:cubicBezTo>
                    <a:cubicBezTo>
                      <a:pt x="2950" y="7270"/>
                      <a:pt x="2954" y="7284"/>
                      <a:pt x="2954" y="7294"/>
                    </a:cubicBezTo>
                    <a:cubicBezTo>
                      <a:pt x="2901" y="7311"/>
                      <a:pt x="2847" y="7337"/>
                      <a:pt x="2797" y="7360"/>
                    </a:cubicBezTo>
                    <a:cubicBezTo>
                      <a:pt x="2763" y="7371"/>
                      <a:pt x="2730" y="7380"/>
                      <a:pt x="2697" y="7394"/>
                    </a:cubicBezTo>
                    <a:cubicBezTo>
                      <a:pt x="2660" y="7408"/>
                      <a:pt x="2626" y="7428"/>
                      <a:pt x="2589" y="7445"/>
                    </a:cubicBezTo>
                    <a:cubicBezTo>
                      <a:pt x="2546" y="7461"/>
                      <a:pt x="2496" y="7468"/>
                      <a:pt x="2449" y="7474"/>
                    </a:cubicBezTo>
                    <a:cubicBezTo>
                      <a:pt x="2442" y="7474"/>
                      <a:pt x="2433" y="7478"/>
                      <a:pt x="2426" y="7478"/>
                    </a:cubicBezTo>
                    <a:cubicBezTo>
                      <a:pt x="2419" y="7465"/>
                      <a:pt x="2413" y="7451"/>
                      <a:pt x="2405" y="7441"/>
                    </a:cubicBezTo>
                    <a:cubicBezTo>
                      <a:pt x="2393" y="7417"/>
                      <a:pt x="2382" y="7397"/>
                      <a:pt x="2373" y="7374"/>
                    </a:cubicBezTo>
                    <a:cubicBezTo>
                      <a:pt x="2352" y="7334"/>
                      <a:pt x="2336" y="7294"/>
                      <a:pt x="2319" y="7250"/>
                    </a:cubicBezTo>
                    <a:cubicBezTo>
                      <a:pt x="2279" y="7153"/>
                      <a:pt x="2245" y="7053"/>
                      <a:pt x="2212" y="6956"/>
                    </a:cubicBezTo>
                    <a:cubicBezTo>
                      <a:pt x="2172" y="6846"/>
                      <a:pt x="2141" y="6732"/>
                      <a:pt x="2108" y="6618"/>
                    </a:cubicBezTo>
                    <a:cubicBezTo>
                      <a:pt x="2075" y="6508"/>
                      <a:pt x="2035" y="6397"/>
                      <a:pt x="1995" y="6284"/>
                    </a:cubicBezTo>
                    <a:cubicBezTo>
                      <a:pt x="1954" y="6176"/>
                      <a:pt x="1917" y="6066"/>
                      <a:pt x="1881" y="5956"/>
                    </a:cubicBezTo>
                    <a:cubicBezTo>
                      <a:pt x="1860" y="5903"/>
                      <a:pt x="1844" y="5849"/>
                      <a:pt x="1824" y="5792"/>
                    </a:cubicBezTo>
                    <a:cubicBezTo>
                      <a:pt x="1807" y="5739"/>
                      <a:pt x="1791" y="5685"/>
                      <a:pt x="1774" y="5631"/>
                    </a:cubicBezTo>
                    <a:cubicBezTo>
                      <a:pt x="1737" y="5514"/>
                      <a:pt x="1700" y="5401"/>
                      <a:pt x="1657" y="5287"/>
                    </a:cubicBezTo>
                    <a:cubicBezTo>
                      <a:pt x="1620" y="5180"/>
                      <a:pt x="1583" y="5077"/>
                      <a:pt x="1550" y="4969"/>
                    </a:cubicBezTo>
                    <a:cubicBezTo>
                      <a:pt x="1513" y="4856"/>
                      <a:pt x="1473" y="4745"/>
                      <a:pt x="1442" y="4631"/>
                    </a:cubicBezTo>
                    <a:cubicBezTo>
                      <a:pt x="1405" y="4518"/>
                      <a:pt x="1372" y="4404"/>
                      <a:pt x="1336" y="4290"/>
                    </a:cubicBezTo>
                    <a:cubicBezTo>
                      <a:pt x="1319" y="4237"/>
                      <a:pt x="1302" y="4183"/>
                      <a:pt x="1282" y="4130"/>
                    </a:cubicBezTo>
                    <a:cubicBezTo>
                      <a:pt x="1265" y="4077"/>
                      <a:pt x="1249" y="4020"/>
                      <a:pt x="1232" y="3966"/>
                    </a:cubicBezTo>
                    <a:cubicBezTo>
                      <a:pt x="1195" y="3849"/>
                      <a:pt x="1155" y="3732"/>
                      <a:pt x="1115" y="3618"/>
                    </a:cubicBezTo>
                    <a:cubicBezTo>
                      <a:pt x="1095" y="3565"/>
                      <a:pt x="1078" y="3508"/>
                      <a:pt x="1061" y="3455"/>
                    </a:cubicBezTo>
                    <a:cubicBezTo>
                      <a:pt x="1044" y="3398"/>
                      <a:pt x="1024" y="3344"/>
                      <a:pt x="1004" y="3291"/>
                    </a:cubicBezTo>
                    <a:cubicBezTo>
                      <a:pt x="988" y="3234"/>
                      <a:pt x="968" y="3177"/>
                      <a:pt x="951" y="3120"/>
                    </a:cubicBezTo>
                    <a:cubicBezTo>
                      <a:pt x="934" y="3070"/>
                      <a:pt x="914" y="3016"/>
                      <a:pt x="897" y="2966"/>
                    </a:cubicBezTo>
                    <a:cubicBezTo>
                      <a:pt x="860" y="2849"/>
                      <a:pt x="827" y="2732"/>
                      <a:pt x="791" y="2615"/>
                    </a:cubicBezTo>
                    <a:cubicBezTo>
                      <a:pt x="754" y="2501"/>
                      <a:pt x="723" y="2391"/>
                      <a:pt x="690" y="2277"/>
                    </a:cubicBezTo>
                    <a:cubicBezTo>
                      <a:pt x="656" y="2160"/>
                      <a:pt x="623" y="2047"/>
                      <a:pt x="590" y="1933"/>
                    </a:cubicBezTo>
                    <a:cubicBezTo>
                      <a:pt x="573" y="1876"/>
                      <a:pt x="556" y="1822"/>
                      <a:pt x="539" y="1766"/>
                    </a:cubicBezTo>
                    <a:cubicBezTo>
                      <a:pt x="522" y="1709"/>
                      <a:pt x="510" y="1649"/>
                      <a:pt x="493" y="1588"/>
                    </a:cubicBezTo>
                    <a:cubicBezTo>
                      <a:pt x="466" y="1468"/>
                      <a:pt x="439" y="1351"/>
                      <a:pt x="412" y="1234"/>
                    </a:cubicBezTo>
                    <a:cubicBezTo>
                      <a:pt x="389" y="1124"/>
                      <a:pt x="372" y="1013"/>
                      <a:pt x="349" y="903"/>
                    </a:cubicBezTo>
                    <a:cubicBezTo>
                      <a:pt x="335" y="839"/>
                      <a:pt x="326" y="778"/>
                      <a:pt x="312" y="718"/>
                    </a:cubicBezTo>
                    <a:cubicBezTo>
                      <a:pt x="302" y="662"/>
                      <a:pt x="295" y="602"/>
                      <a:pt x="289" y="545"/>
                    </a:cubicBezTo>
                    <a:cubicBezTo>
                      <a:pt x="286" y="531"/>
                      <a:pt x="286" y="522"/>
                      <a:pt x="282" y="508"/>
                    </a:cubicBezTo>
                    <a:cubicBezTo>
                      <a:pt x="278" y="465"/>
                      <a:pt x="272" y="421"/>
                      <a:pt x="275" y="381"/>
                    </a:cubicBezTo>
                    <a:cubicBezTo>
                      <a:pt x="278" y="364"/>
                      <a:pt x="282" y="347"/>
                      <a:pt x="289" y="331"/>
                    </a:cubicBezTo>
                    <a:lnTo>
                      <a:pt x="298" y="307"/>
                    </a:lnTo>
                    <a:lnTo>
                      <a:pt x="312" y="297"/>
                    </a:lnTo>
                    <a:cubicBezTo>
                      <a:pt x="319" y="294"/>
                      <a:pt x="326" y="287"/>
                      <a:pt x="335" y="284"/>
                    </a:cubicBezTo>
                    <a:cubicBezTo>
                      <a:pt x="362" y="274"/>
                      <a:pt x="392" y="267"/>
                      <a:pt x="419" y="261"/>
                    </a:cubicBezTo>
                    <a:close/>
                    <a:moveTo>
                      <a:pt x="2978" y="7494"/>
                    </a:moveTo>
                    <a:lnTo>
                      <a:pt x="2978" y="7525"/>
                    </a:lnTo>
                    <a:cubicBezTo>
                      <a:pt x="2975" y="7575"/>
                      <a:pt x="2975" y="7625"/>
                      <a:pt x="2971" y="7675"/>
                    </a:cubicBezTo>
                    <a:cubicBezTo>
                      <a:pt x="2971" y="7769"/>
                      <a:pt x="2967" y="7866"/>
                      <a:pt x="2954" y="7959"/>
                    </a:cubicBezTo>
                    <a:cubicBezTo>
                      <a:pt x="2954" y="7976"/>
                      <a:pt x="2950" y="7996"/>
                      <a:pt x="2947" y="8013"/>
                    </a:cubicBezTo>
                    <a:cubicBezTo>
                      <a:pt x="2941" y="8056"/>
                      <a:pt x="2938" y="8103"/>
                      <a:pt x="2927" y="8147"/>
                    </a:cubicBezTo>
                    <a:cubicBezTo>
                      <a:pt x="2887" y="8116"/>
                      <a:pt x="2850" y="8083"/>
                      <a:pt x="2814" y="8050"/>
                    </a:cubicBezTo>
                    <a:cubicBezTo>
                      <a:pt x="2780" y="8019"/>
                      <a:pt x="2750" y="7990"/>
                      <a:pt x="2723" y="7953"/>
                    </a:cubicBezTo>
                    <a:cubicBezTo>
                      <a:pt x="2683" y="7899"/>
                      <a:pt x="2643" y="7842"/>
                      <a:pt x="2603" y="7789"/>
                    </a:cubicBezTo>
                    <a:cubicBezTo>
                      <a:pt x="2583" y="7755"/>
                      <a:pt x="2560" y="7726"/>
                      <a:pt x="2536" y="7692"/>
                    </a:cubicBezTo>
                    <a:lnTo>
                      <a:pt x="2543" y="7692"/>
                    </a:lnTo>
                    <a:cubicBezTo>
                      <a:pt x="2563" y="7681"/>
                      <a:pt x="2586" y="7675"/>
                      <a:pt x="2609" y="7669"/>
                    </a:cubicBezTo>
                    <a:cubicBezTo>
                      <a:pt x="2643" y="7658"/>
                      <a:pt x="2670" y="7641"/>
                      <a:pt x="2700" y="7628"/>
                    </a:cubicBezTo>
                    <a:cubicBezTo>
                      <a:pt x="2720" y="7618"/>
                      <a:pt x="2740" y="7605"/>
                      <a:pt x="2760" y="7595"/>
                    </a:cubicBezTo>
                    <a:cubicBezTo>
                      <a:pt x="2780" y="7581"/>
                      <a:pt x="2800" y="7571"/>
                      <a:pt x="2820" y="7561"/>
                    </a:cubicBezTo>
                    <a:cubicBezTo>
                      <a:pt x="2844" y="7551"/>
                      <a:pt x="2864" y="7545"/>
                      <a:pt x="2887" y="7535"/>
                    </a:cubicBezTo>
                    <a:cubicBezTo>
                      <a:pt x="2904" y="7525"/>
                      <a:pt x="2924" y="7514"/>
                      <a:pt x="2941" y="7508"/>
                    </a:cubicBezTo>
                    <a:cubicBezTo>
                      <a:pt x="2954" y="7501"/>
                      <a:pt x="2967" y="7498"/>
                      <a:pt x="2978" y="7494"/>
                    </a:cubicBezTo>
                    <a:close/>
                    <a:moveTo>
                      <a:pt x="434" y="1"/>
                    </a:moveTo>
                    <a:cubicBezTo>
                      <a:pt x="385" y="1"/>
                      <a:pt x="334" y="9"/>
                      <a:pt x="286" y="16"/>
                    </a:cubicBezTo>
                    <a:cubicBezTo>
                      <a:pt x="278" y="20"/>
                      <a:pt x="269" y="20"/>
                      <a:pt x="262" y="23"/>
                    </a:cubicBezTo>
                    <a:cubicBezTo>
                      <a:pt x="201" y="40"/>
                      <a:pt x="148" y="73"/>
                      <a:pt x="105" y="116"/>
                    </a:cubicBezTo>
                    <a:cubicBezTo>
                      <a:pt x="91" y="130"/>
                      <a:pt x="81" y="147"/>
                      <a:pt x="71" y="160"/>
                    </a:cubicBezTo>
                    <a:cubicBezTo>
                      <a:pt x="65" y="170"/>
                      <a:pt x="61" y="176"/>
                      <a:pt x="54" y="187"/>
                    </a:cubicBezTo>
                    <a:cubicBezTo>
                      <a:pt x="38" y="217"/>
                      <a:pt x="28" y="250"/>
                      <a:pt x="18" y="287"/>
                    </a:cubicBezTo>
                    <a:cubicBezTo>
                      <a:pt x="8" y="344"/>
                      <a:pt x="1" y="401"/>
                      <a:pt x="8" y="461"/>
                    </a:cubicBezTo>
                    <a:cubicBezTo>
                      <a:pt x="14" y="502"/>
                      <a:pt x="21" y="542"/>
                      <a:pt x="28" y="582"/>
                    </a:cubicBezTo>
                    <a:cubicBezTo>
                      <a:pt x="38" y="642"/>
                      <a:pt x="51" y="698"/>
                      <a:pt x="61" y="758"/>
                    </a:cubicBezTo>
                    <a:cubicBezTo>
                      <a:pt x="85" y="872"/>
                      <a:pt x="115" y="986"/>
                      <a:pt x="145" y="1104"/>
                    </a:cubicBezTo>
                    <a:cubicBezTo>
                      <a:pt x="172" y="1214"/>
                      <a:pt x="198" y="1328"/>
                      <a:pt x="229" y="1437"/>
                    </a:cubicBezTo>
                    <a:cubicBezTo>
                      <a:pt x="241" y="1494"/>
                      <a:pt x="258" y="1551"/>
                      <a:pt x="275" y="1605"/>
                    </a:cubicBezTo>
                    <a:cubicBezTo>
                      <a:pt x="289" y="1661"/>
                      <a:pt x="306" y="1722"/>
                      <a:pt x="322" y="1779"/>
                    </a:cubicBezTo>
                    <a:cubicBezTo>
                      <a:pt x="362" y="1896"/>
                      <a:pt x="402" y="2013"/>
                      <a:pt x="436" y="2133"/>
                    </a:cubicBezTo>
                    <a:cubicBezTo>
                      <a:pt x="473" y="2247"/>
                      <a:pt x="506" y="2364"/>
                      <a:pt x="539" y="2481"/>
                    </a:cubicBezTo>
                    <a:cubicBezTo>
                      <a:pt x="570" y="2588"/>
                      <a:pt x="607" y="2695"/>
                      <a:pt x="640" y="2802"/>
                    </a:cubicBezTo>
                    <a:cubicBezTo>
                      <a:pt x="660" y="2862"/>
                      <a:pt x="677" y="2919"/>
                      <a:pt x="697" y="2979"/>
                    </a:cubicBezTo>
                    <a:cubicBezTo>
                      <a:pt x="713" y="3033"/>
                      <a:pt x="734" y="3090"/>
                      <a:pt x="750" y="3146"/>
                    </a:cubicBezTo>
                    <a:cubicBezTo>
                      <a:pt x="770" y="3197"/>
                      <a:pt x="783" y="3251"/>
                      <a:pt x="803" y="3304"/>
                    </a:cubicBezTo>
                    <a:cubicBezTo>
                      <a:pt x="820" y="3357"/>
                      <a:pt x="840" y="3411"/>
                      <a:pt x="857" y="3464"/>
                    </a:cubicBezTo>
                    <a:cubicBezTo>
                      <a:pt x="877" y="3524"/>
                      <a:pt x="897" y="3585"/>
                      <a:pt x="914" y="3645"/>
                    </a:cubicBezTo>
                    <a:cubicBezTo>
                      <a:pt x="934" y="3702"/>
                      <a:pt x="954" y="3759"/>
                      <a:pt x="974" y="3816"/>
                    </a:cubicBezTo>
                    <a:cubicBezTo>
                      <a:pt x="1011" y="3923"/>
                      <a:pt x="1041" y="4036"/>
                      <a:pt x="1075" y="4146"/>
                    </a:cubicBezTo>
                    <a:cubicBezTo>
                      <a:pt x="1092" y="4207"/>
                      <a:pt x="1115" y="4264"/>
                      <a:pt x="1132" y="4324"/>
                    </a:cubicBezTo>
                    <a:cubicBezTo>
                      <a:pt x="1152" y="4374"/>
                      <a:pt x="1169" y="4427"/>
                      <a:pt x="1181" y="4484"/>
                    </a:cubicBezTo>
                    <a:cubicBezTo>
                      <a:pt x="1215" y="4595"/>
                      <a:pt x="1245" y="4712"/>
                      <a:pt x="1282" y="4822"/>
                    </a:cubicBezTo>
                    <a:cubicBezTo>
                      <a:pt x="1315" y="4932"/>
                      <a:pt x="1352" y="5046"/>
                      <a:pt x="1389" y="5157"/>
                    </a:cubicBezTo>
                    <a:cubicBezTo>
                      <a:pt x="1425" y="5264"/>
                      <a:pt x="1462" y="5371"/>
                      <a:pt x="1499" y="5478"/>
                    </a:cubicBezTo>
                    <a:cubicBezTo>
                      <a:pt x="1536" y="5585"/>
                      <a:pt x="1570" y="5695"/>
                      <a:pt x="1603" y="5806"/>
                    </a:cubicBezTo>
                    <a:cubicBezTo>
                      <a:pt x="1640" y="5920"/>
                      <a:pt x="1677" y="6030"/>
                      <a:pt x="1717" y="6143"/>
                    </a:cubicBezTo>
                    <a:cubicBezTo>
                      <a:pt x="1791" y="6364"/>
                      <a:pt x="1874" y="6582"/>
                      <a:pt x="1941" y="6802"/>
                    </a:cubicBezTo>
                    <a:cubicBezTo>
                      <a:pt x="1958" y="6863"/>
                      <a:pt x="1974" y="6923"/>
                      <a:pt x="1995" y="6979"/>
                    </a:cubicBezTo>
                    <a:cubicBezTo>
                      <a:pt x="2011" y="7030"/>
                      <a:pt x="2027" y="7079"/>
                      <a:pt x="2044" y="7130"/>
                    </a:cubicBezTo>
                    <a:cubicBezTo>
                      <a:pt x="2061" y="7184"/>
                      <a:pt x="2081" y="7237"/>
                      <a:pt x="2101" y="7290"/>
                    </a:cubicBezTo>
                    <a:cubicBezTo>
                      <a:pt x="2118" y="7340"/>
                      <a:pt x="2141" y="7391"/>
                      <a:pt x="2161" y="7441"/>
                    </a:cubicBezTo>
                    <a:cubicBezTo>
                      <a:pt x="2178" y="7485"/>
                      <a:pt x="2195" y="7525"/>
                      <a:pt x="2215" y="7568"/>
                    </a:cubicBezTo>
                    <a:lnTo>
                      <a:pt x="2222" y="7588"/>
                    </a:lnTo>
                    <a:cubicBezTo>
                      <a:pt x="2225" y="7605"/>
                      <a:pt x="2235" y="7621"/>
                      <a:pt x="2242" y="7638"/>
                    </a:cubicBezTo>
                    <a:cubicBezTo>
                      <a:pt x="2255" y="7669"/>
                      <a:pt x="2279" y="7692"/>
                      <a:pt x="2305" y="7705"/>
                    </a:cubicBezTo>
                    <a:cubicBezTo>
                      <a:pt x="2316" y="7722"/>
                      <a:pt x="2325" y="7742"/>
                      <a:pt x="2336" y="7758"/>
                    </a:cubicBezTo>
                    <a:cubicBezTo>
                      <a:pt x="2348" y="7786"/>
                      <a:pt x="2362" y="7809"/>
                      <a:pt x="2376" y="7836"/>
                    </a:cubicBezTo>
                    <a:cubicBezTo>
                      <a:pt x="2402" y="7882"/>
                      <a:pt x="2433" y="7926"/>
                      <a:pt x="2462" y="7970"/>
                    </a:cubicBezTo>
                    <a:cubicBezTo>
                      <a:pt x="2496" y="8019"/>
                      <a:pt x="2533" y="8070"/>
                      <a:pt x="2573" y="8116"/>
                    </a:cubicBezTo>
                    <a:cubicBezTo>
                      <a:pt x="2606" y="8157"/>
                      <a:pt x="2643" y="8193"/>
                      <a:pt x="2680" y="8227"/>
                    </a:cubicBezTo>
                    <a:cubicBezTo>
                      <a:pt x="2730" y="8271"/>
                      <a:pt x="2777" y="8317"/>
                      <a:pt x="2834" y="8351"/>
                    </a:cubicBezTo>
                    <a:cubicBezTo>
                      <a:pt x="2871" y="8375"/>
                      <a:pt x="2914" y="8395"/>
                      <a:pt x="2957" y="8395"/>
                    </a:cubicBezTo>
                    <a:cubicBezTo>
                      <a:pt x="2961" y="8395"/>
                      <a:pt x="2964" y="8394"/>
                      <a:pt x="2967" y="8394"/>
                    </a:cubicBezTo>
                    <a:cubicBezTo>
                      <a:pt x="3007" y="8391"/>
                      <a:pt x="3044" y="8374"/>
                      <a:pt x="3068" y="8344"/>
                    </a:cubicBezTo>
                    <a:cubicBezTo>
                      <a:pt x="3091" y="8317"/>
                      <a:pt x="3105" y="8287"/>
                      <a:pt x="3111" y="8250"/>
                    </a:cubicBezTo>
                    <a:cubicBezTo>
                      <a:pt x="3125" y="8200"/>
                      <a:pt x="3128" y="8147"/>
                      <a:pt x="3135" y="8093"/>
                    </a:cubicBezTo>
                    <a:cubicBezTo>
                      <a:pt x="3142" y="8039"/>
                      <a:pt x="3148" y="7982"/>
                      <a:pt x="3148" y="7929"/>
                    </a:cubicBezTo>
                    <a:cubicBezTo>
                      <a:pt x="3155" y="7849"/>
                      <a:pt x="3155" y="7766"/>
                      <a:pt x="3155" y="7685"/>
                    </a:cubicBezTo>
                    <a:cubicBezTo>
                      <a:pt x="3155" y="7605"/>
                      <a:pt x="3158" y="7525"/>
                      <a:pt x="3162" y="7445"/>
                    </a:cubicBezTo>
                    <a:cubicBezTo>
                      <a:pt x="3162" y="7408"/>
                      <a:pt x="3162" y="7364"/>
                      <a:pt x="3142" y="7331"/>
                    </a:cubicBezTo>
                    <a:cubicBezTo>
                      <a:pt x="3115" y="7227"/>
                      <a:pt x="3091" y="7124"/>
                      <a:pt x="3061" y="7019"/>
                    </a:cubicBezTo>
                    <a:cubicBezTo>
                      <a:pt x="3041" y="6963"/>
                      <a:pt x="3024" y="6906"/>
                      <a:pt x="3007" y="6852"/>
                    </a:cubicBezTo>
                    <a:cubicBezTo>
                      <a:pt x="2987" y="6792"/>
                      <a:pt x="2967" y="6735"/>
                      <a:pt x="2950" y="6675"/>
                    </a:cubicBezTo>
                    <a:cubicBezTo>
                      <a:pt x="2921" y="6575"/>
                      <a:pt x="2901" y="6471"/>
                      <a:pt x="2867" y="6371"/>
                    </a:cubicBezTo>
                    <a:cubicBezTo>
                      <a:pt x="2834" y="6264"/>
                      <a:pt x="2804" y="6156"/>
                      <a:pt x="2777" y="6050"/>
                    </a:cubicBezTo>
                    <a:cubicBezTo>
                      <a:pt x="2747" y="5940"/>
                      <a:pt x="2720" y="5829"/>
                      <a:pt x="2690" y="5719"/>
                    </a:cubicBezTo>
                    <a:cubicBezTo>
                      <a:pt x="2677" y="5665"/>
                      <a:pt x="2660" y="5611"/>
                      <a:pt x="2643" y="5558"/>
                    </a:cubicBezTo>
                    <a:cubicBezTo>
                      <a:pt x="2623" y="5494"/>
                      <a:pt x="2603" y="5434"/>
                      <a:pt x="2583" y="5371"/>
                    </a:cubicBezTo>
                    <a:cubicBezTo>
                      <a:pt x="2546" y="5253"/>
                      <a:pt x="2509" y="5140"/>
                      <a:pt x="2469" y="5026"/>
                    </a:cubicBezTo>
                    <a:cubicBezTo>
                      <a:pt x="2436" y="4916"/>
                      <a:pt x="2399" y="4809"/>
                      <a:pt x="2365" y="4702"/>
                    </a:cubicBezTo>
                    <a:cubicBezTo>
                      <a:pt x="2325" y="4578"/>
                      <a:pt x="2285" y="4455"/>
                      <a:pt x="2245" y="4330"/>
                    </a:cubicBezTo>
                    <a:cubicBezTo>
                      <a:pt x="2212" y="4227"/>
                      <a:pt x="2172" y="4123"/>
                      <a:pt x="2138" y="4016"/>
                    </a:cubicBezTo>
                    <a:cubicBezTo>
                      <a:pt x="2095" y="3896"/>
                      <a:pt x="2058" y="3772"/>
                      <a:pt x="2018" y="3648"/>
                    </a:cubicBezTo>
                    <a:cubicBezTo>
                      <a:pt x="1984" y="3535"/>
                      <a:pt x="1954" y="3421"/>
                      <a:pt x="1917" y="3307"/>
                    </a:cubicBezTo>
                    <a:cubicBezTo>
                      <a:pt x="1884" y="3197"/>
                      <a:pt x="1847" y="3086"/>
                      <a:pt x="1814" y="2976"/>
                    </a:cubicBezTo>
                    <a:cubicBezTo>
                      <a:pt x="1780" y="2859"/>
                      <a:pt x="1746" y="2742"/>
                      <a:pt x="1710" y="2625"/>
                    </a:cubicBezTo>
                    <a:cubicBezTo>
                      <a:pt x="1677" y="2511"/>
                      <a:pt x="1640" y="2401"/>
                      <a:pt x="1606" y="2287"/>
                    </a:cubicBezTo>
                    <a:cubicBezTo>
                      <a:pt x="1573" y="2170"/>
                      <a:pt x="1539" y="2050"/>
                      <a:pt x="1502" y="1933"/>
                    </a:cubicBezTo>
                    <a:cubicBezTo>
                      <a:pt x="1466" y="1822"/>
                      <a:pt x="1429" y="1715"/>
                      <a:pt x="1396" y="1605"/>
                    </a:cubicBezTo>
                    <a:cubicBezTo>
                      <a:pt x="1379" y="1551"/>
                      <a:pt x="1356" y="1498"/>
                      <a:pt x="1339" y="1445"/>
                    </a:cubicBezTo>
                    <a:cubicBezTo>
                      <a:pt x="1319" y="1388"/>
                      <a:pt x="1299" y="1328"/>
                      <a:pt x="1282" y="1271"/>
                    </a:cubicBezTo>
                    <a:cubicBezTo>
                      <a:pt x="1245" y="1160"/>
                      <a:pt x="1209" y="1047"/>
                      <a:pt x="1169" y="939"/>
                    </a:cubicBezTo>
                    <a:cubicBezTo>
                      <a:pt x="1132" y="835"/>
                      <a:pt x="1088" y="732"/>
                      <a:pt x="1044" y="632"/>
                    </a:cubicBezTo>
                    <a:cubicBezTo>
                      <a:pt x="1028" y="585"/>
                      <a:pt x="1008" y="542"/>
                      <a:pt x="991" y="498"/>
                    </a:cubicBezTo>
                    <a:lnTo>
                      <a:pt x="991" y="498"/>
                    </a:lnTo>
                    <a:cubicBezTo>
                      <a:pt x="994" y="508"/>
                      <a:pt x="998" y="514"/>
                      <a:pt x="1001" y="525"/>
                    </a:cubicBezTo>
                    <a:cubicBezTo>
                      <a:pt x="978" y="468"/>
                      <a:pt x="954" y="411"/>
                      <a:pt x="928" y="354"/>
                    </a:cubicBezTo>
                    <a:cubicBezTo>
                      <a:pt x="904" y="307"/>
                      <a:pt x="877" y="264"/>
                      <a:pt x="848" y="224"/>
                    </a:cubicBezTo>
                    <a:cubicBezTo>
                      <a:pt x="803" y="167"/>
                      <a:pt x="754" y="113"/>
                      <a:pt x="693" y="76"/>
                    </a:cubicBezTo>
                    <a:cubicBezTo>
                      <a:pt x="627" y="33"/>
                      <a:pt x="556" y="10"/>
                      <a:pt x="479" y="3"/>
                    </a:cubicBezTo>
                    <a:cubicBezTo>
                      <a:pt x="464" y="1"/>
                      <a:pt x="44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31;p53">
                <a:extLst>
                  <a:ext uri="{FF2B5EF4-FFF2-40B4-BE49-F238E27FC236}">
                    <a16:creationId xmlns:a16="http://schemas.microsoft.com/office/drawing/2014/main" id="{D96AFBB4-93DE-4DD5-839B-AD9B3DD5366B}"/>
                  </a:ext>
                </a:extLst>
              </p:cNvPr>
              <p:cNvSpPr/>
              <p:nvPr/>
            </p:nvSpPr>
            <p:spPr>
              <a:xfrm>
                <a:off x="325325" y="3088199"/>
                <a:ext cx="72369" cy="2321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36" extrusionOk="0">
                    <a:moveTo>
                      <a:pt x="721" y="0"/>
                    </a:moveTo>
                    <a:cubicBezTo>
                      <a:pt x="712" y="0"/>
                      <a:pt x="704" y="1"/>
                      <a:pt x="696" y="3"/>
                    </a:cubicBezTo>
                    <a:cubicBezTo>
                      <a:pt x="639" y="20"/>
                      <a:pt x="578" y="34"/>
                      <a:pt x="522" y="47"/>
                    </a:cubicBezTo>
                    <a:cubicBezTo>
                      <a:pt x="465" y="60"/>
                      <a:pt x="411" y="71"/>
                      <a:pt x="358" y="83"/>
                    </a:cubicBezTo>
                    <a:cubicBezTo>
                      <a:pt x="308" y="97"/>
                      <a:pt x="257" y="107"/>
                      <a:pt x="208" y="120"/>
                    </a:cubicBezTo>
                    <a:lnTo>
                      <a:pt x="204" y="124"/>
                    </a:lnTo>
                    <a:cubicBezTo>
                      <a:pt x="181" y="128"/>
                      <a:pt x="157" y="137"/>
                      <a:pt x="134" y="144"/>
                    </a:cubicBezTo>
                    <a:cubicBezTo>
                      <a:pt x="104" y="154"/>
                      <a:pt x="74" y="164"/>
                      <a:pt x="47" y="184"/>
                    </a:cubicBezTo>
                    <a:cubicBezTo>
                      <a:pt x="17" y="204"/>
                      <a:pt x="1" y="238"/>
                      <a:pt x="10" y="274"/>
                    </a:cubicBezTo>
                    <a:cubicBezTo>
                      <a:pt x="13" y="288"/>
                      <a:pt x="21" y="301"/>
                      <a:pt x="30" y="311"/>
                    </a:cubicBezTo>
                    <a:cubicBezTo>
                      <a:pt x="47" y="328"/>
                      <a:pt x="67" y="331"/>
                      <a:pt x="87" y="335"/>
                    </a:cubicBezTo>
                    <a:cubicBezTo>
                      <a:pt x="93" y="335"/>
                      <a:pt x="98" y="335"/>
                      <a:pt x="103" y="335"/>
                    </a:cubicBezTo>
                    <a:cubicBezTo>
                      <a:pt x="128" y="335"/>
                      <a:pt x="154" y="330"/>
                      <a:pt x="181" y="324"/>
                    </a:cubicBezTo>
                    <a:cubicBezTo>
                      <a:pt x="201" y="321"/>
                      <a:pt x="224" y="315"/>
                      <a:pt x="248" y="311"/>
                    </a:cubicBezTo>
                    <a:cubicBezTo>
                      <a:pt x="302" y="298"/>
                      <a:pt x="354" y="288"/>
                      <a:pt x="408" y="274"/>
                    </a:cubicBezTo>
                    <a:cubicBezTo>
                      <a:pt x="465" y="261"/>
                      <a:pt x="518" y="251"/>
                      <a:pt x="572" y="241"/>
                    </a:cubicBezTo>
                    <a:cubicBezTo>
                      <a:pt x="632" y="228"/>
                      <a:pt x="689" y="211"/>
                      <a:pt x="749" y="194"/>
                    </a:cubicBezTo>
                    <a:cubicBezTo>
                      <a:pt x="803" y="181"/>
                      <a:pt x="833" y="124"/>
                      <a:pt x="819" y="74"/>
                    </a:cubicBezTo>
                    <a:cubicBezTo>
                      <a:pt x="808" y="28"/>
                      <a:pt x="766" y="0"/>
                      <a:pt x="7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32;p53">
                <a:extLst>
                  <a:ext uri="{FF2B5EF4-FFF2-40B4-BE49-F238E27FC236}">
                    <a16:creationId xmlns:a16="http://schemas.microsoft.com/office/drawing/2014/main" id="{680AE959-AE97-4069-991C-13E380F3A242}"/>
                  </a:ext>
                </a:extLst>
              </p:cNvPr>
              <p:cNvSpPr/>
              <p:nvPr/>
            </p:nvSpPr>
            <p:spPr>
              <a:xfrm>
                <a:off x="334360" y="3118388"/>
                <a:ext cx="81665" cy="26251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80" extrusionOk="0">
                    <a:moveTo>
                      <a:pt x="812" y="0"/>
                    </a:moveTo>
                    <a:cubicBezTo>
                      <a:pt x="803" y="0"/>
                      <a:pt x="793" y="2"/>
                      <a:pt x="783" y="4"/>
                    </a:cubicBezTo>
                    <a:cubicBezTo>
                      <a:pt x="715" y="24"/>
                      <a:pt x="649" y="41"/>
                      <a:pt x="579" y="61"/>
                    </a:cubicBezTo>
                    <a:cubicBezTo>
                      <a:pt x="525" y="75"/>
                      <a:pt x="468" y="85"/>
                      <a:pt x="414" y="98"/>
                    </a:cubicBezTo>
                    <a:cubicBezTo>
                      <a:pt x="354" y="108"/>
                      <a:pt x="294" y="122"/>
                      <a:pt x="234" y="132"/>
                    </a:cubicBezTo>
                    <a:cubicBezTo>
                      <a:pt x="207" y="135"/>
                      <a:pt x="181" y="142"/>
                      <a:pt x="157" y="148"/>
                    </a:cubicBezTo>
                    <a:lnTo>
                      <a:pt x="137" y="152"/>
                    </a:lnTo>
                    <a:cubicBezTo>
                      <a:pt x="110" y="159"/>
                      <a:pt x="84" y="168"/>
                      <a:pt x="57" y="182"/>
                    </a:cubicBezTo>
                    <a:cubicBezTo>
                      <a:pt x="40" y="192"/>
                      <a:pt x="27" y="202"/>
                      <a:pt x="17" y="219"/>
                    </a:cubicBezTo>
                    <a:cubicBezTo>
                      <a:pt x="3" y="245"/>
                      <a:pt x="0" y="272"/>
                      <a:pt x="6" y="299"/>
                    </a:cubicBezTo>
                    <a:cubicBezTo>
                      <a:pt x="13" y="319"/>
                      <a:pt x="23" y="336"/>
                      <a:pt x="37" y="349"/>
                    </a:cubicBezTo>
                    <a:cubicBezTo>
                      <a:pt x="52" y="364"/>
                      <a:pt x="79" y="380"/>
                      <a:pt x="103" y="380"/>
                    </a:cubicBezTo>
                    <a:cubicBezTo>
                      <a:pt x="106" y="380"/>
                      <a:pt x="108" y="380"/>
                      <a:pt x="110" y="379"/>
                    </a:cubicBezTo>
                    <a:cubicBezTo>
                      <a:pt x="137" y="376"/>
                      <a:pt x="164" y="376"/>
                      <a:pt x="190" y="373"/>
                    </a:cubicBezTo>
                    <a:cubicBezTo>
                      <a:pt x="227" y="369"/>
                      <a:pt x="261" y="366"/>
                      <a:pt x="298" y="359"/>
                    </a:cubicBezTo>
                    <a:cubicBezTo>
                      <a:pt x="358" y="349"/>
                      <a:pt x="414" y="333"/>
                      <a:pt x="474" y="319"/>
                    </a:cubicBezTo>
                    <a:cubicBezTo>
                      <a:pt x="528" y="305"/>
                      <a:pt x="585" y="296"/>
                      <a:pt x="639" y="279"/>
                    </a:cubicBezTo>
                    <a:cubicBezTo>
                      <a:pt x="706" y="262"/>
                      <a:pt x="775" y="242"/>
                      <a:pt x="843" y="225"/>
                    </a:cubicBezTo>
                    <a:cubicBezTo>
                      <a:pt x="903" y="208"/>
                      <a:pt x="940" y="145"/>
                      <a:pt x="923" y="85"/>
                    </a:cubicBezTo>
                    <a:cubicBezTo>
                      <a:pt x="909" y="34"/>
                      <a:pt x="862" y="0"/>
                      <a:pt x="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2DDA6F6-B24E-4E81-9229-2C50D36333EE}"/>
              </a:ext>
            </a:extLst>
          </p:cNvPr>
          <p:cNvSpPr txBox="1"/>
          <p:nvPr/>
        </p:nvSpPr>
        <p:spPr>
          <a:xfrm>
            <a:off x="1465268" y="1419718"/>
            <a:ext cx="62033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概述</a:t>
            </a: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generics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Generic type parameters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Generic Functions And Properties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Declaring Generic Classes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Type Parameter Constraints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Making Type Parameters Non-null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Generics At Runtime: Erased And Reified Type Parameters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Generics Type Checks And Casts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Declaring functions with reified type parameters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Class References With Reified Type Parameters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ndrina Solid"/>
                <a:sym typeface="Londrina Solid"/>
              </a:rPr>
              <a:t>Restrictions On Reified Type Parameters</a:t>
            </a:r>
            <a:endParaRPr lang="zh-TW" altLang="en-US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ondrina Solid"/>
              <a:sym typeface="Londrina Solid"/>
            </a:endParaRPr>
          </a:p>
        </p:txBody>
      </p:sp>
    </p:spTree>
    <p:extLst>
      <p:ext uri="{BB962C8B-B14F-4D97-AF65-F5344CB8AC3E}">
        <p14:creationId xmlns:p14="http://schemas.microsoft.com/office/powerpoint/2010/main" val="275597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3600" b="1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函式可以簡化</a:t>
            </a:r>
            <a:endParaRPr sz="3600" b="1" dirty="0">
              <a:solidFill>
                <a:schemeClr val="accent1"/>
              </a:solidFill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5ADE66-5182-4500-B0AC-E16ED9B6F5CA}"/>
              </a:ext>
            </a:extLst>
          </p:cNvPr>
          <p:cNvSpPr txBox="1"/>
          <p:nvPr/>
        </p:nvSpPr>
        <p:spPr>
          <a:xfrm>
            <a:off x="1535862" y="1434017"/>
            <a:ext cx="6261627" cy="338554"/>
          </a:xfrm>
          <a:prstGeom prst="rect">
            <a:avLst/>
          </a:prstGeom>
          <a:solidFill>
            <a:srgbClr val="FFFFFF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內容只有一個運算式的函式可以將函式宣告的大括號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{ }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和</a:t>
            </a:r>
            <a:r>
              <a:rPr lang="en-US" altLang="zh-TW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return</a:t>
            </a:r>
            <a:r>
              <a:rPr lang="zh-TW" altLang="en-US" sz="1600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移除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978BBD-0766-4658-93CB-82B33FB25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"/>
          <a:stretch/>
        </p:blipFill>
        <p:spPr>
          <a:xfrm>
            <a:off x="1407949" y="1991416"/>
            <a:ext cx="586650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10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4692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642390" y="1786920"/>
            <a:ext cx="6606260" cy="18158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Define :   The element type is defined inside angle brackets &lt; &gt;, which means that it uses generics.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Benefit : 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	1. 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時更加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type-safe</a:t>
            </a:r>
          </a:p>
          <a:p>
            <a:pPr lvl="3"/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2. 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許多問題可以在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compile-time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就被發現</a:t>
            </a:r>
          </a:p>
        </p:txBody>
      </p:sp>
    </p:spTree>
    <p:extLst>
      <p:ext uri="{BB962C8B-B14F-4D97-AF65-F5344CB8AC3E}">
        <p14:creationId xmlns:p14="http://schemas.microsoft.com/office/powerpoint/2010/main" val="799282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727DF759-7FF3-40B1-B8D4-68AE9447EC80}"/>
              </a:ext>
            </a:extLst>
          </p:cNvPr>
          <p:cNvGrpSpPr/>
          <p:nvPr/>
        </p:nvGrpSpPr>
        <p:grpSpPr>
          <a:xfrm>
            <a:off x="1922806" y="4298472"/>
            <a:ext cx="5611850" cy="338554"/>
            <a:chOff x="2288566" y="3164616"/>
            <a:chExt cx="5611850" cy="33855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F5FFE8C-B2FE-45F5-A00F-B4586860F1DA}"/>
                </a:ext>
              </a:extLst>
            </p:cNvPr>
            <p:cNvSpPr txBox="1"/>
            <p:nvPr/>
          </p:nvSpPr>
          <p:spPr>
            <a:xfrm>
              <a:off x="2288566" y="3164616"/>
              <a:ext cx="5611850" cy="3385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當宣告                                                            時，</a:t>
              </a:r>
              <a:r>
                <a:rPr lang="en-US" altLang="zh-TW" sz="16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 </a:t>
              </a:r>
              <a:r>
                <a:rPr lang="zh-TW" altLang="en-US" sz="16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 </a:t>
              </a:r>
              <a:r>
                <a:rPr lang="en-US" altLang="zh-TW" sz="16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String</a:t>
              </a:r>
              <a:endPara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18810-E06D-4236-AA0C-A0349615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485" y="3190533"/>
              <a:ext cx="2965011" cy="312637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A8E21F09-DC4A-4D7D-97BF-521CA7895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0" y="380215"/>
            <a:ext cx="7956459" cy="35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0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altLang="zh-TW" sz="5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type parameters</a:t>
            </a:r>
            <a:endParaRPr sz="5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2113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type parameters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170486" y="1786920"/>
            <a:ext cx="7078164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compiler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能自動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infer(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推導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)type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 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listof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自動推導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programer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: List&lt;String&gt;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5CE127-73F5-4586-8EC6-E15B7681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40" y="2202350"/>
            <a:ext cx="5438020" cy="56760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C5E4E9E-8FAC-4EE2-91FE-ECA58909B11E}"/>
              </a:ext>
            </a:extLst>
          </p:cNvPr>
          <p:cNvGrpSpPr/>
          <p:nvPr/>
        </p:nvGrpSpPr>
        <p:grpSpPr>
          <a:xfrm>
            <a:off x="1531739" y="3484572"/>
            <a:ext cx="6419371" cy="429059"/>
            <a:chOff x="1088382" y="4713268"/>
            <a:chExt cx="9591100" cy="64105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E9B1094-B8C3-4AB3-BD65-65AB3E6D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382" y="4737084"/>
              <a:ext cx="2674688" cy="61723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0CC51F2-B0B4-463E-9855-69CF0A8C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1070" y="4713268"/>
              <a:ext cx="3868412" cy="64105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E5E986-7F88-4F11-A291-F42CE5AF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3070" y="4748828"/>
              <a:ext cx="3158373" cy="569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598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type parameters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003162" y="1282914"/>
            <a:ext cx="7470278" cy="329320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a empty list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會無法推導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 Error */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: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給予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或</a:t>
            </a:r>
          </a:p>
          <a:p>
            <a:endParaRPr lang="zh-TW" altLang="en-US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5961F06-4288-419F-AC78-3124A310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30" y="1658669"/>
            <a:ext cx="2388888" cy="33489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2E4C8D8-B364-4440-9A15-8246A5FBC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30" y="2502359"/>
            <a:ext cx="6972284" cy="378841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14F191E-460A-4746-934C-FAFEE3B1E07F}"/>
              </a:ext>
            </a:extLst>
          </p:cNvPr>
          <p:cNvGrpSpPr/>
          <p:nvPr/>
        </p:nvGrpSpPr>
        <p:grpSpPr>
          <a:xfrm>
            <a:off x="1317054" y="3370014"/>
            <a:ext cx="2989774" cy="378841"/>
            <a:chOff x="1610089" y="3455358"/>
            <a:chExt cx="3817752" cy="48375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EC2B01C-FA04-4BF4-8A66-5FCC4233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089" y="3455358"/>
              <a:ext cx="3817752" cy="48375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A7B12D-76AE-4186-90C3-FE5A1C2745BC}"/>
                </a:ext>
              </a:extLst>
            </p:cNvPr>
            <p:cNvSpPr/>
            <p:nvPr/>
          </p:nvSpPr>
          <p:spPr>
            <a:xfrm>
              <a:off x="4096641" y="3455358"/>
              <a:ext cx="910207" cy="3898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2090791-193E-480F-963A-4365069B5B2E}"/>
              </a:ext>
            </a:extLst>
          </p:cNvPr>
          <p:cNvGrpSpPr/>
          <p:nvPr/>
        </p:nvGrpSpPr>
        <p:grpSpPr>
          <a:xfrm>
            <a:off x="1317054" y="4051670"/>
            <a:ext cx="4299379" cy="397631"/>
            <a:chOff x="1073641" y="5288258"/>
            <a:chExt cx="4973105" cy="45994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ABFCA70B-57C9-45DE-9C57-36CC7CA7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641" y="5288258"/>
              <a:ext cx="4973105" cy="459941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56594F8-3C01-4D5D-83A9-145391B2F4A2}"/>
                </a:ext>
              </a:extLst>
            </p:cNvPr>
            <p:cNvSpPr/>
            <p:nvPr/>
          </p:nvSpPr>
          <p:spPr>
            <a:xfrm>
              <a:off x="2651760" y="5288258"/>
              <a:ext cx="1971039" cy="3505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8005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95350" y="494411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Compare With Java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003162" y="1282914"/>
            <a:ext cx="7470278" cy="280076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: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版後，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才被加至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為了維持和舊版本的</a:t>
            </a:r>
            <a:r>
              <a:rPr lang="en-US" altLang="zh-TW" sz="16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comatibility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兼容性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，所以允許使用 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type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raw type :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 argument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type</a:t>
            </a:r>
          </a:p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ex. declare a variable of type List without specifying what kind of things it contains</a:t>
            </a: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: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設計時就有加入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的觀念</a:t>
            </a:r>
          </a:p>
          <a:p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-&gt; </a:t>
            </a:r>
            <a:r>
              <a:rPr lang="zh-TW" altLang="en-US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不允許使用</a:t>
            </a:r>
            <a:r>
              <a:rPr lang="en-US" altLang="zh-TW" sz="1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type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C458CDC-FD9E-42FE-BCFF-8069D9DF2408}"/>
              </a:ext>
            </a:extLst>
          </p:cNvPr>
          <p:cNvGrpSpPr/>
          <p:nvPr/>
        </p:nvGrpSpPr>
        <p:grpSpPr>
          <a:xfrm>
            <a:off x="1955071" y="2762840"/>
            <a:ext cx="1800065" cy="575226"/>
            <a:chOff x="1308895" y="3663432"/>
            <a:chExt cx="2856703" cy="91288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46AD29E-CA15-4C07-B36B-F59B0F6A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895" y="3728721"/>
              <a:ext cx="2856703" cy="847594"/>
            </a:xfrm>
            <a:prstGeom prst="rect">
              <a:avLst/>
            </a:prstGeom>
          </p:spPr>
        </p:pic>
        <p:sp>
          <p:nvSpPr>
            <p:cNvPr id="11" name="乘號 10">
              <a:extLst>
                <a:ext uri="{FF2B5EF4-FFF2-40B4-BE49-F238E27FC236}">
                  <a16:creationId xmlns:a16="http://schemas.microsoft.com/office/drawing/2014/main" id="{6DE61A49-EA0B-4130-A673-8FD4DA675ABE}"/>
                </a:ext>
              </a:extLst>
            </p:cNvPr>
            <p:cNvSpPr/>
            <p:nvPr/>
          </p:nvSpPr>
          <p:spPr>
            <a:xfrm>
              <a:off x="2010806" y="3663432"/>
              <a:ext cx="1452880" cy="912883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9834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52"/>
          <p:cNvGrpSpPr/>
          <p:nvPr/>
        </p:nvGrpSpPr>
        <p:grpSpPr>
          <a:xfrm>
            <a:off x="1545266" y="428723"/>
            <a:ext cx="6053041" cy="3882043"/>
            <a:chOff x="1545266" y="428723"/>
            <a:chExt cx="6053041" cy="3882043"/>
          </a:xfrm>
        </p:grpSpPr>
        <p:grpSp>
          <p:nvGrpSpPr>
            <p:cNvPr id="1411" name="Google Shape;1411;p52"/>
            <p:cNvGrpSpPr/>
            <p:nvPr/>
          </p:nvGrpSpPr>
          <p:grpSpPr>
            <a:xfrm rot="-122583">
              <a:off x="1601577" y="937348"/>
              <a:ext cx="5940420" cy="3268566"/>
              <a:chOff x="4219534" y="-908625"/>
              <a:chExt cx="4902266" cy="2535900"/>
            </a:xfrm>
          </p:grpSpPr>
          <p:sp>
            <p:nvSpPr>
              <p:cNvPr id="1412" name="Google Shape;1412;p52"/>
              <p:cNvSpPr/>
              <p:nvPr/>
            </p:nvSpPr>
            <p:spPr>
              <a:xfrm>
                <a:off x="6705600" y="-908625"/>
                <a:ext cx="2416200" cy="2535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52"/>
              <p:cNvGrpSpPr/>
              <p:nvPr/>
            </p:nvGrpSpPr>
            <p:grpSpPr>
              <a:xfrm>
                <a:off x="4219534" y="-908625"/>
                <a:ext cx="4902266" cy="2535900"/>
                <a:chOff x="4219534" y="-908625"/>
                <a:chExt cx="4902266" cy="2535900"/>
              </a:xfrm>
            </p:grpSpPr>
            <p:sp>
              <p:nvSpPr>
                <p:cNvPr id="1414" name="Google Shape;1414;p52"/>
                <p:cNvSpPr/>
                <p:nvPr/>
              </p:nvSpPr>
              <p:spPr>
                <a:xfrm rot="-5400000">
                  <a:off x="4240679" y="-929754"/>
                  <a:ext cx="2535853" cy="257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81" h="199046" extrusionOk="0">
                      <a:moveTo>
                        <a:pt x="0" y="1"/>
                      </a:moveTo>
                      <a:lnTo>
                        <a:pt x="0" y="199045"/>
                      </a:lnTo>
                      <a:lnTo>
                        <a:pt x="195780" y="199045"/>
                      </a:lnTo>
                      <a:lnTo>
                        <a:pt x="195780" y="1"/>
                      </a:lnTo>
                      <a:close/>
                      <a:moveTo>
                        <a:pt x="18002" y="19125"/>
                      </a:moveTo>
                      <a:cubicBezTo>
                        <a:pt x="13667" y="19278"/>
                        <a:pt x="11423" y="14076"/>
                        <a:pt x="14381" y="11016"/>
                      </a:cubicBezTo>
                      <a:cubicBezTo>
                        <a:pt x="17390" y="7905"/>
                        <a:pt x="22643" y="10047"/>
                        <a:pt x="22643" y="14331"/>
                      </a:cubicBezTo>
                      <a:cubicBezTo>
                        <a:pt x="22694" y="16932"/>
                        <a:pt x="20603" y="19125"/>
                        <a:pt x="18002" y="19125"/>
                      </a:cubicBezTo>
                      <a:close/>
                      <a:moveTo>
                        <a:pt x="33964" y="19125"/>
                      </a:moveTo>
                      <a:cubicBezTo>
                        <a:pt x="29630" y="19278"/>
                        <a:pt x="27386" y="14076"/>
                        <a:pt x="30395" y="11016"/>
                      </a:cubicBezTo>
                      <a:cubicBezTo>
                        <a:pt x="33403" y="7905"/>
                        <a:pt x="38605" y="10047"/>
                        <a:pt x="38605" y="14331"/>
                      </a:cubicBezTo>
                      <a:cubicBezTo>
                        <a:pt x="38656" y="16932"/>
                        <a:pt x="36565" y="19125"/>
                        <a:pt x="33964" y="19125"/>
                      </a:cubicBezTo>
                      <a:close/>
                      <a:moveTo>
                        <a:pt x="49927" y="19125"/>
                      </a:moveTo>
                      <a:cubicBezTo>
                        <a:pt x="45643" y="19278"/>
                        <a:pt x="43348" y="14076"/>
                        <a:pt x="46357" y="11016"/>
                      </a:cubicBezTo>
                      <a:cubicBezTo>
                        <a:pt x="49366" y="7905"/>
                        <a:pt x="54619" y="10047"/>
                        <a:pt x="54619" y="14331"/>
                      </a:cubicBezTo>
                      <a:cubicBezTo>
                        <a:pt x="54670" y="16983"/>
                        <a:pt x="52579" y="19125"/>
                        <a:pt x="49927" y="19125"/>
                      </a:cubicBezTo>
                      <a:close/>
                      <a:moveTo>
                        <a:pt x="65940" y="19125"/>
                      </a:moveTo>
                      <a:cubicBezTo>
                        <a:pt x="61605" y="19278"/>
                        <a:pt x="59310" y="14076"/>
                        <a:pt x="62319" y="11016"/>
                      </a:cubicBezTo>
                      <a:cubicBezTo>
                        <a:pt x="65328" y="7905"/>
                        <a:pt x="70581" y="10047"/>
                        <a:pt x="70581" y="14331"/>
                      </a:cubicBezTo>
                      <a:cubicBezTo>
                        <a:pt x="70632" y="16932"/>
                        <a:pt x="68541" y="19125"/>
                        <a:pt x="65940" y="19125"/>
                      </a:cubicBezTo>
                      <a:close/>
                      <a:moveTo>
                        <a:pt x="81902" y="19125"/>
                      </a:moveTo>
                      <a:cubicBezTo>
                        <a:pt x="77618" y="19278"/>
                        <a:pt x="75324" y="14076"/>
                        <a:pt x="78332" y="11016"/>
                      </a:cubicBezTo>
                      <a:cubicBezTo>
                        <a:pt x="81341" y="7905"/>
                        <a:pt x="86543" y="10047"/>
                        <a:pt x="86543" y="14331"/>
                      </a:cubicBezTo>
                      <a:cubicBezTo>
                        <a:pt x="86594" y="16932"/>
                        <a:pt x="84503" y="19125"/>
                        <a:pt x="81902" y="19125"/>
                      </a:cubicBezTo>
                      <a:close/>
                      <a:moveTo>
                        <a:pt x="97865" y="19125"/>
                      </a:moveTo>
                      <a:cubicBezTo>
                        <a:pt x="93581" y="19278"/>
                        <a:pt x="91286" y="14076"/>
                        <a:pt x="94295" y="11016"/>
                      </a:cubicBezTo>
                      <a:cubicBezTo>
                        <a:pt x="97304" y="7905"/>
                        <a:pt x="102556" y="10047"/>
                        <a:pt x="102556" y="14331"/>
                      </a:cubicBezTo>
                      <a:cubicBezTo>
                        <a:pt x="102607" y="16932"/>
                        <a:pt x="100516" y="19125"/>
                        <a:pt x="97865" y="19125"/>
                      </a:cubicBezTo>
                      <a:close/>
                      <a:moveTo>
                        <a:pt x="113878" y="19125"/>
                      </a:moveTo>
                      <a:cubicBezTo>
                        <a:pt x="109543" y="19278"/>
                        <a:pt x="107299" y="14076"/>
                        <a:pt x="110257" y="11016"/>
                      </a:cubicBezTo>
                      <a:cubicBezTo>
                        <a:pt x="113266" y="7905"/>
                        <a:pt x="118519" y="10047"/>
                        <a:pt x="118519" y="14331"/>
                      </a:cubicBezTo>
                      <a:cubicBezTo>
                        <a:pt x="118570" y="16932"/>
                        <a:pt x="116479" y="19125"/>
                        <a:pt x="113878" y="19125"/>
                      </a:cubicBezTo>
                      <a:close/>
                      <a:moveTo>
                        <a:pt x="129840" y="19125"/>
                      </a:moveTo>
                      <a:cubicBezTo>
                        <a:pt x="125556" y="19278"/>
                        <a:pt x="123261" y="14076"/>
                        <a:pt x="126270" y="11016"/>
                      </a:cubicBezTo>
                      <a:cubicBezTo>
                        <a:pt x="129279" y="7905"/>
                        <a:pt x="134481" y="10047"/>
                        <a:pt x="134532" y="14331"/>
                      </a:cubicBezTo>
                      <a:cubicBezTo>
                        <a:pt x="134532" y="16932"/>
                        <a:pt x="132441" y="19125"/>
                        <a:pt x="129840" y="19125"/>
                      </a:cubicBezTo>
                      <a:close/>
                      <a:moveTo>
                        <a:pt x="145802" y="19125"/>
                      </a:moveTo>
                      <a:cubicBezTo>
                        <a:pt x="141519" y="19278"/>
                        <a:pt x="139224" y="14076"/>
                        <a:pt x="142233" y="11016"/>
                      </a:cubicBezTo>
                      <a:cubicBezTo>
                        <a:pt x="145241" y="7905"/>
                        <a:pt x="150494" y="10047"/>
                        <a:pt x="150494" y="14331"/>
                      </a:cubicBezTo>
                      <a:cubicBezTo>
                        <a:pt x="150545" y="16932"/>
                        <a:pt x="148454" y="19125"/>
                        <a:pt x="145802" y="19125"/>
                      </a:cubicBezTo>
                      <a:close/>
                      <a:moveTo>
                        <a:pt x="161816" y="19125"/>
                      </a:moveTo>
                      <a:cubicBezTo>
                        <a:pt x="157481" y="19278"/>
                        <a:pt x="155237" y="14076"/>
                        <a:pt x="158246" y="11016"/>
                      </a:cubicBezTo>
                      <a:cubicBezTo>
                        <a:pt x="161204" y="7905"/>
                        <a:pt x="166456" y="10047"/>
                        <a:pt x="166456" y="14331"/>
                      </a:cubicBezTo>
                      <a:cubicBezTo>
                        <a:pt x="166507" y="16932"/>
                        <a:pt x="164417" y="19125"/>
                        <a:pt x="161816" y="19125"/>
                      </a:cubicBezTo>
                      <a:close/>
                      <a:moveTo>
                        <a:pt x="177778" y="19125"/>
                      </a:moveTo>
                      <a:cubicBezTo>
                        <a:pt x="173494" y="19278"/>
                        <a:pt x="171199" y="14076"/>
                        <a:pt x="174208" y="11016"/>
                      </a:cubicBezTo>
                      <a:cubicBezTo>
                        <a:pt x="177217" y="7905"/>
                        <a:pt x="182470" y="10047"/>
                        <a:pt x="182470" y="14331"/>
                      </a:cubicBezTo>
                      <a:cubicBezTo>
                        <a:pt x="182470" y="16932"/>
                        <a:pt x="180379" y="19125"/>
                        <a:pt x="177778" y="191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783F04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52"/>
                <p:cNvSpPr/>
                <p:nvPr/>
              </p:nvSpPr>
              <p:spPr>
                <a:xfrm>
                  <a:off x="6705600" y="-908625"/>
                  <a:ext cx="2416200" cy="25359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52"/>
              <p:cNvGrpSpPr/>
              <p:nvPr/>
            </p:nvGrpSpPr>
            <p:grpSpPr>
              <a:xfrm>
                <a:off x="4827654" y="-516937"/>
                <a:ext cx="4009237" cy="1752515"/>
                <a:chOff x="1673825" y="1519425"/>
                <a:chExt cx="4250675" cy="3416875"/>
              </a:xfrm>
            </p:grpSpPr>
            <p:sp>
              <p:nvSpPr>
                <p:cNvPr id="1417" name="Google Shape;1417;p52"/>
                <p:cNvSpPr/>
                <p:nvPr/>
              </p:nvSpPr>
              <p:spPr>
                <a:xfrm>
                  <a:off x="1673825" y="49362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52"/>
                <p:cNvSpPr/>
                <p:nvPr/>
              </p:nvSpPr>
              <p:spPr>
                <a:xfrm>
                  <a:off x="1673825" y="44479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52"/>
                <p:cNvSpPr/>
                <p:nvPr/>
              </p:nvSpPr>
              <p:spPr>
                <a:xfrm>
                  <a:off x="1673825" y="39596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52"/>
                <p:cNvSpPr/>
                <p:nvPr/>
              </p:nvSpPr>
              <p:spPr>
                <a:xfrm>
                  <a:off x="1673825" y="34713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52"/>
                <p:cNvSpPr/>
                <p:nvPr/>
              </p:nvSpPr>
              <p:spPr>
                <a:xfrm>
                  <a:off x="1673825" y="29830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52"/>
                <p:cNvSpPr/>
                <p:nvPr/>
              </p:nvSpPr>
              <p:spPr>
                <a:xfrm>
                  <a:off x="1673825" y="249477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0"/>
                      </a:moveTo>
                      <a:lnTo>
                        <a:pt x="170027" y="0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52"/>
                <p:cNvSpPr/>
                <p:nvPr/>
              </p:nvSpPr>
              <p:spPr>
                <a:xfrm>
                  <a:off x="1673825" y="20077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52"/>
                <p:cNvSpPr/>
                <p:nvPr/>
              </p:nvSpPr>
              <p:spPr>
                <a:xfrm>
                  <a:off x="1673825" y="1519425"/>
                  <a:ext cx="42506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27" h="1" fill="none" extrusionOk="0">
                      <a:moveTo>
                        <a:pt x="0" y="1"/>
                      </a:moveTo>
                      <a:lnTo>
                        <a:pt x="170027" y="1"/>
                      </a:lnTo>
                    </a:path>
                  </a:pathLst>
                </a:custGeom>
                <a:solidFill>
                  <a:schemeClr val="dk2"/>
                </a:solidFill>
                <a:ln w="16575" cap="flat" cmpd="sng">
                  <a:solidFill>
                    <a:schemeClr val="lt2"/>
                  </a:solidFill>
                  <a:prstDash val="solid"/>
                  <a:miter lim="5099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25" name="Google Shape;1425;p52"/>
            <p:cNvSpPr/>
            <p:nvPr/>
          </p:nvSpPr>
          <p:spPr>
            <a:xfrm rot="2859564">
              <a:off x="4213514" y="571245"/>
              <a:ext cx="716547" cy="749369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52"/>
          <p:cNvSpPr txBox="1">
            <a:spLocks noGrp="1"/>
          </p:cNvSpPr>
          <p:nvPr>
            <p:ph type="title"/>
          </p:nvPr>
        </p:nvSpPr>
        <p:spPr>
          <a:xfrm rot="21446514">
            <a:off x="2028623" y="1647155"/>
            <a:ext cx="50364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altLang="zh-TW" sz="4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Functions And Properties</a:t>
            </a:r>
            <a:endParaRPr sz="4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27" name="Google Shape;1427;p52"/>
          <p:cNvGrpSpPr/>
          <p:nvPr/>
        </p:nvGrpSpPr>
        <p:grpSpPr>
          <a:xfrm>
            <a:off x="6496604" y="479933"/>
            <a:ext cx="1429627" cy="1513522"/>
            <a:chOff x="6496604" y="479933"/>
            <a:chExt cx="1429627" cy="1513522"/>
          </a:xfrm>
        </p:grpSpPr>
        <p:grpSp>
          <p:nvGrpSpPr>
            <p:cNvPr id="1428" name="Google Shape;1428;p52"/>
            <p:cNvGrpSpPr/>
            <p:nvPr/>
          </p:nvGrpSpPr>
          <p:grpSpPr>
            <a:xfrm rot="-3913">
              <a:off x="6496603" y="549702"/>
              <a:ext cx="1429628" cy="1442938"/>
              <a:chOff x="1626000" y="605300"/>
              <a:chExt cx="4068375" cy="4132125"/>
            </a:xfrm>
          </p:grpSpPr>
          <p:sp>
            <p:nvSpPr>
              <p:cNvPr id="1429" name="Google Shape;1429;p52"/>
              <p:cNvSpPr/>
              <p:nvPr/>
            </p:nvSpPr>
            <p:spPr>
              <a:xfrm>
                <a:off x="1626000" y="605300"/>
                <a:ext cx="4068375" cy="4132125"/>
              </a:xfrm>
              <a:custGeom>
                <a:avLst/>
                <a:gdLst/>
                <a:ahLst/>
                <a:cxnLst/>
                <a:rect l="l" t="t" r="r" b="b"/>
                <a:pathLst>
                  <a:path w="162735" h="165285" extrusionOk="0">
                    <a:moveTo>
                      <a:pt x="145650" y="0"/>
                    </a:moveTo>
                    <a:lnTo>
                      <a:pt x="0" y="19635"/>
                    </a:lnTo>
                    <a:lnTo>
                      <a:pt x="19583" y="165284"/>
                    </a:lnTo>
                    <a:lnTo>
                      <a:pt x="136368" y="149526"/>
                    </a:lnTo>
                    <a:lnTo>
                      <a:pt x="162734" y="126985"/>
                    </a:lnTo>
                    <a:lnTo>
                      <a:pt x="145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666666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>
                <a:off x="5036475" y="3767150"/>
                <a:ext cx="657900" cy="576300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23052" extrusionOk="0">
                    <a:moveTo>
                      <a:pt x="16626" y="10965"/>
                    </a:moveTo>
                    <a:cubicBezTo>
                      <a:pt x="24377" y="3010"/>
                      <a:pt x="26315" y="511"/>
                      <a:pt x="26315" y="511"/>
                    </a:cubicBezTo>
                    <a:cubicBezTo>
                      <a:pt x="26315" y="511"/>
                      <a:pt x="20756" y="3469"/>
                      <a:pt x="10812" y="1"/>
                    </a:cubicBezTo>
                    <a:cubicBezTo>
                      <a:pt x="10812" y="1"/>
                      <a:pt x="8823" y="16728"/>
                      <a:pt x="0" y="23052"/>
                    </a:cubicBezTo>
                    <a:cubicBezTo>
                      <a:pt x="6120" y="19941"/>
                      <a:pt x="11730" y="15861"/>
                      <a:pt x="16626" y="10965"/>
                    </a:cubicBezTo>
                    <a:close/>
                  </a:path>
                </a:pathLst>
              </a:custGeom>
              <a:solidFill>
                <a:srgbClr val="DABD71"/>
              </a:solidFill>
              <a:ln>
                <a:noFill/>
              </a:ln>
              <a:effectLst>
                <a:outerShdw blurRad="57150" dist="19050" dir="5400000" algn="bl" rotWithShape="0">
                  <a:srgbClr val="783F04">
                    <a:alpha val="2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2"/>
            <p:cNvGrpSpPr/>
            <p:nvPr/>
          </p:nvGrpSpPr>
          <p:grpSpPr>
            <a:xfrm>
              <a:off x="7366475" y="479933"/>
              <a:ext cx="355973" cy="427192"/>
              <a:chOff x="2279900" y="1356008"/>
              <a:chExt cx="355973" cy="427192"/>
            </a:xfrm>
          </p:grpSpPr>
          <p:sp>
            <p:nvSpPr>
              <p:cNvPr id="1432" name="Google Shape;1432;p52"/>
              <p:cNvSpPr/>
              <p:nvPr/>
            </p:nvSpPr>
            <p:spPr>
              <a:xfrm>
                <a:off x="2279900" y="1566300"/>
                <a:ext cx="240900" cy="216900"/>
              </a:xfrm>
              <a:prstGeom prst="ellipse">
                <a:avLst/>
              </a:prstGeom>
              <a:gradFill>
                <a:gsLst>
                  <a:gs pos="0">
                    <a:srgbClr val="C9AE66">
                      <a:alpha val="30980"/>
                    </a:srgbClr>
                  </a:gs>
                  <a:gs pos="60000">
                    <a:srgbClr val="C3BAA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3" name="Google Shape;1433;p52"/>
              <p:cNvGrpSpPr/>
              <p:nvPr/>
            </p:nvGrpSpPr>
            <p:grpSpPr>
              <a:xfrm>
                <a:off x="2395070" y="1356008"/>
                <a:ext cx="240802" cy="326586"/>
                <a:chOff x="1847775" y="238125"/>
                <a:chExt cx="3637500" cy="4933325"/>
              </a:xfrm>
            </p:grpSpPr>
            <p:sp>
              <p:nvSpPr>
                <p:cNvPr id="1434" name="Google Shape;1434;p52"/>
                <p:cNvSpPr/>
                <p:nvPr/>
              </p:nvSpPr>
              <p:spPr>
                <a:xfrm>
                  <a:off x="1847775" y="3431350"/>
                  <a:ext cx="1268050" cy="17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2" h="69604" extrusionOk="0">
                      <a:moveTo>
                        <a:pt x="34802" y="0"/>
                      </a:moveTo>
                      <a:lnTo>
                        <a:pt x="0" y="69603"/>
                      </a:lnTo>
                      <a:lnTo>
                        <a:pt x="0" y="69603"/>
                      </a:lnTo>
                      <a:lnTo>
                        <a:pt x="50721" y="12218"/>
                      </a:lnTo>
                      <a:lnTo>
                        <a:pt x="34802" y="0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52"/>
                <p:cNvSpPr/>
                <p:nvPr/>
              </p:nvSpPr>
              <p:spPr>
                <a:xfrm>
                  <a:off x="1866275" y="774950"/>
                  <a:ext cx="3535700" cy="338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28" h="135505" extrusionOk="0">
                      <a:moveTo>
                        <a:pt x="70714" y="0"/>
                      </a:moveTo>
                      <a:cubicBezTo>
                        <a:pt x="31840" y="0"/>
                        <a:pt x="0" y="29989"/>
                        <a:pt x="0" y="67752"/>
                      </a:cubicBezTo>
                      <a:cubicBezTo>
                        <a:pt x="0" y="105146"/>
                        <a:pt x="31840" y="135504"/>
                        <a:pt x="70714" y="135504"/>
                      </a:cubicBezTo>
                      <a:cubicBezTo>
                        <a:pt x="109958" y="135504"/>
                        <a:pt x="141428" y="105146"/>
                        <a:pt x="141428" y="67752"/>
                      </a:cubicBezTo>
                      <a:cubicBezTo>
                        <a:pt x="141428" y="29989"/>
                        <a:pt x="109958" y="0"/>
                        <a:pt x="70714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1155CC">
                      <a:alpha val="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52"/>
                <p:cNvSpPr/>
                <p:nvPr/>
              </p:nvSpPr>
              <p:spPr>
                <a:xfrm>
                  <a:off x="2690025" y="238125"/>
                  <a:ext cx="2795250" cy="267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0" h="106997" extrusionOk="0">
                      <a:moveTo>
                        <a:pt x="55905" y="0"/>
                      </a:moveTo>
                      <a:cubicBezTo>
                        <a:pt x="25176" y="0"/>
                        <a:pt x="1" y="24065"/>
                        <a:pt x="1" y="53683"/>
                      </a:cubicBezTo>
                      <a:cubicBezTo>
                        <a:pt x="1" y="83302"/>
                        <a:pt x="25176" y="106996"/>
                        <a:pt x="55905" y="106996"/>
                      </a:cubicBezTo>
                      <a:cubicBezTo>
                        <a:pt x="86634" y="106996"/>
                        <a:pt x="111810" y="83302"/>
                        <a:pt x="111810" y="53683"/>
                      </a:cubicBezTo>
                      <a:cubicBezTo>
                        <a:pt x="111810" y="24065"/>
                        <a:pt x="86634" y="0"/>
                        <a:pt x="55905" y="0"/>
                      </a:cubicBezTo>
                      <a:close/>
                    </a:path>
                  </a:pathLst>
                </a:custGeom>
                <a:solidFill>
                  <a:srgbClr val="BDE9FF"/>
                </a:solidFill>
                <a:ln>
                  <a:noFill/>
                </a:ln>
                <a:effectLst>
                  <a:outerShdw blurRad="28575" dist="9525" dir="6480000" algn="bl" rotWithShape="0">
                    <a:srgbClr val="3C78D8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37" name="Google Shape;1437;p52"/>
          <p:cNvGrpSpPr/>
          <p:nvPr/>
        </p:nvGrpSpPr>
        <p:grpSpPr>
          <a:xfrm>
            <a:off x="932425" y="2979855"/>
            <a:ext cx="1796616" cy="1811593"/>
            <a:chOff x="932425" y="2979855"/>
            <a:chExt cx="1796616" cy="1811593"/>
          </a:xfrm>
        </p:grpSpPr>
        <p:grpSp>
          <p:nvGrpSpPr>
            <p:cNvPr id="1438" name="Google Shape;1438;p52"/>
            <p:cNvGrpSpPr/>
            <p:nvPr/>
          </p:nvGrpSpPr>
          <p:grpSpPr>
            <a:xfrm rot="1965279">
              <a:off x="1190274" y="3220694"/>
              <a:ext cx="1280919" cy="1329913"/>
              <a:chOff x="1190625" y="238125"/>
              <a:chExt cx="5164175" cy="5164175"/>
            </a:xfrm>
          </p:grpSpPr>
          <p:sp>
            <p:nvSpPr>
              <p:cNvPr id="1439" name="Google Shape;1439;p52"/>
              <p:cNvSpPr/>
              <p:nvPr/>
            </p:nvSpPr>
            <p:spPr>
              <a:xfrm>
                <a:off x="1190625" y="238125"/>
                <a:ext cx="5164175" cy="5164175"/>
              </a:xfrm>
              <a:custGeom>
                <a:avLst/>
                <a:gdLst/>
                <a:ahLst/>
                <a:cxnLst/>
                <a:rect l="l" t="t" r="r" b="b"/>
                <a:pathLst>
                  <a:path w="206567" h="206567" extrusionOk="0">
                    <a:moveTo>
                      <a:pt x="103283" y="0"/>
                    </a:moveTo>
                    <a:cubicBezTo>
                      <a:pt x="46210" y="0"/>
                      <a:pt x="0" y="46210"/>
                      <a:pt x="0" y="103283"/>
                    </a:cubicBezTo>
                    <a:cubicBezTo>
                      <a:pt x="0" y="160357"/>
                      <a:pt x="46210" y="206566"/>
                      <a:pt x="103283" y="206566"/>
                    </a:cubicBezTo>
                    <a:cubicBezTo>
                      <a:pt x="160357" y="206566"/>
                      <a:pt x="206566" y="160357"/>
                      <a:pt x="206566" y="103283"/>
                    </a:cubicBezTo>
                    <a:cubicBezTo>
                      <a:pt x="206566" y="46210"/>
                      <a:pt x="160357" y="0"/>
                      <a:pt x="103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999999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>
                <a:off x="1261375" y="1810300"/>
                <a:ext cx="4902150" cy="405525"/>
              </a:xfrm>
              <a:custGeom>
                <a:avLst/>
                <a:gdLst/>
                <a:ahLst/>
                <a:cxnLst/>
                <a:rect l="l" t="t" r="r" b="b"/>
                <a:pathLst>
                  <a:path w="196086" h="16221" extrusionOk="0">
                    <a:moveTo>
                      <a:pt x="195550" y="1"/>
                    </a:moveTo>
                    <a:lnTo>
                      <a:pt x="383" y="14843"/>
                    </a:lnTo>
                    <a:cubicBezTo>
                      <a:pt x="230" y="15302"/>
                      <a:pt x="154" y="15761"/>
                      <a:pt x="1" y="16220"/>
                    </a:cubicBezTo>
                    <a:lnTo>
                      <a:pt x="196086" y="1378"/>
                    </a:lnTo>
                    <a:cubicBezTo>
                      <a:pt x="195933" y="919"/>
                      <a:pt x="195703" y="383"/>
                      <a:pt x="195550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>
                <a:off x="1200175" y="2171800"/>
                <a:ext cx="5081950" cy="420800"/>
              </a:xfrm>
              <a:custGeom>
                <a:avLst/>
                <a:gdLst/>
                <a:ahLst/>
                <a:cxnLst/>
                <a:rect l="l" t="t" r="r" b="b"/>
                <a:pathLst>
                  <a:path w="203278" h="16832" extrusionOk="0">
                    <a:moveTo>
                      <a:pt x="202895" y="1"/>
                    </a:moveTo>
                    <a:lnTo>
                      <a:pt x="154" y="15455"/>
                    </a:lnTo>
                    <a:cubicBezTo>
                      <a:pt x="77" y="15914"/>
                      <a:pt x="77" y="16373"/>
                      <a:pt x="1" y="16832"/>
                    </a:cubicBezTo>
                    <a:lnTo>
                      <a:pt x="203277" y="1454"/>
                    </a:lnTo>
                    <a:lnTo>
                      <a:pt x="202895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>
                <a:off x="1385700" y="1452650"/>
                <a:ext cx="4598050" cy="382550"/>
              </a:xfrm>
              <a:custGeom>
                <a:avLst/>
                <a:gdLst/>
                <a:ahLst/>
                <a:cxnLst/>
                <a:rect l="l" t="t" r="r" b="b"/>
                <a:pathLst>
                  <a:path w="183922" h="15302" extrusionOk="0">
                    <a:moveTo>
                      <a:pt x="183080" y="0"/>
                    </a:moveTo>
                    <a:lnTo>
                      <a:pt x="613" y="13848"/>
                    </a:lnTo>
                    <a:cubicBezTo>
                      <a:pt x="383" y="14307"/>
                      <a:pt x="230" y="14766"/>
                      <a:pt x="1" y="15302"/>
                    </a:cubicBezTo>
                    <a:lnTo>
                      <a:pt x="183921" y="1301"/>
                    </a:lnTo>
                    <a:cubicBezTo>
                      <a:pt x="183615" y="842"/>
                      <a:pt x="183386" y="383"/>
                      <a:pt x="183080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>
                <a:off x="1586525" y="1098800"/>
                <a:ext cx="4140925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65637" h="13925" extrusionOk="0">
                    <a:moveTo>
                      <a:pt x="164489" y="1"/>
                    </a:moveTo>
                    <a:lnTo>
                      <a:pt x="919" y="12471"/>
                    </a:lnTo>
                    <a:cubicBezTo>
                      <a:pt x="613" y="12930"/>
                      <a:pt x="307" y="13389"/>
                      <a:pt x="1" y="13925"/>
                    </a:cubicBezTo>
                    <a:lnTo>
                      <a:pt x="165636" y="1378"/>
                    </a:lnTo>
                    <a:lnTo>
                      <a:pt x="164489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>
                <a:off x="1192525" y="2539025"/>
                <a:ext cx="5150800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206032" h="17062" extrusionOk="0">
                    <a:moveTo>
                      <a:pt x="205878" y="1"/>
                    </a:moveTo>
                    <a:lnTo>
                      <a:pt x="1" y="15684"/>
                    </a:lnTo>
                    <a:cubicBezTo>
                      <a:pt x="1" y="16144"/>
                      <a:pt x="77" y="16603"/>
                      <a:pt x="77" y="17062"/>
                    </a:cubicBezTo>
                    <a:lnTo>
                      <a:pt x="206031" y="1454"/>
                    </a:lnTo>
                    <a:lnTo>
                      <a:pt x="205878" y="1"/>
                    </a:ln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>
                <a:off x="1890650" y="756450"/>
                <a:ext cx="3475300" cy="296475"/>
              </a:xfrm>
              <a:custGeom>
                <a:avLst/>
                <a:gdLst/>
                <a:ahLst/>
                <a:cxnLst/>
                <a:rect l="l" t="t" r="r" b="b"/>
                <a:pathLst>
                  <a:path w="139012" h="11859" extrusionOk="0">
                    <a:moveTo>
                      <a:pt x="137329" y="0"/>
                    </a:moveTo>
                    <a:lnTo>
                      <a:pt x="1454" y="10328"/>
                    </a:lnTo>
                    <a:cubicBezTo>
                      <a:pt x="995" y="10787"/>
                      <a:pt x="536" y="11247"/>
                      <a:pt x="0" y="11859"/>
                    </a:cubicBezTo>
                    <a:lnTo>
                      <a:pt x="139012" y="1301"/>
                    </a:lnTo>
                    <a:cubicBezTo>
                      <a:pt x="138476" y="842"/>
                      <a:pt x="137864" y="383"/>
                      <a:pt x="137329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1714675" y="4050025"/>
                <a:ext cx="43283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14537" extrusionOk="0">
                    <a:moveTo>
                      <a:pt x="173134" y="1"/>
                    </a:moveTo>
                    <a:lnTo>
                      <a:pt x="1" y="13160"/>
                    </a:lnTo>
                    <a:lnTo>
                      <a:pt x="1072" y="14537"/>
                    </a:lnTo>
                    <a:lnTo>
                      <a:pt x="172292" y="1531"/>
                    </a:lnTo>
                    <a:cubicBezTo>
                      <a:pt x="172598" y="995"/>
                      <a:pt x="172828" y="536"/>
                      <a:pt x="17313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96950" y="4845700"/>
                <a:ext cx="2876650" cy="250575"/>
              </a:xfrm>
              <a:custGeom>
                <a:avLst/>
                <a:gdLst/>
                <a:ahLst/>
                <a:cxnLst/>
                <a:rect l="l" t="t" r="r" b="b"/>
                <a:pathLst>
                  <a:path w="115066" h="10023" extrusionOk="0">
                    <a:moveTo>
                      <a:pt x="115066" y="0"/>
                    </a:moveTo>
                    <a:lnTo>
                      <a:pt x="1" y="8798"/>
                    </a:lnTo>
                    <a:cubicBezTo>
                      <a:pt x="689" y="9181"/>
                      <a:pt x="1454" y="9640"/>
                      <a:pt x="2219" y="10022"/>
                    </a:cubicBezTo>
                    <a:lnTo>
                      <a:pt x="113077" y="1607"/>
                    </a:lnTo>
                    <a:cubicBezTo>
                      <a:pt x="113765" y="1071"/>
                      <a:pt x="114377" y="536"/>
                      <a:pt x="115066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3369125" y="5281775"/>
                <a:ext cx="11897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7588" h="4438" extrusionOk="0">
                    <a:moveTo>
                      <a:pt x="47587" y="0"/>
                    </a:moveTo>
                    <a:lnTo>
                      <a:pt x="0" y="3596"/>
                    </a:lnTo>
                    <a:cubicBezTo>
                      <a:pt x="2296" y="3979"/>
                      <a:pt x="4744" y="4285"/>
                      <a:pt x="7115" y="4438"/>
                    </a:cubicBezTo>
                    <a:lnTo>
                      <a:pt x="40625" y="1913"/>
                    </a:lnTo>
                    <a:cubicBezTo>
                      <a:pt x="42997" y="1301"/>
                      <a:pt x="45292" y="689"/>
                      <a:pt x="47587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032175" y="4442125"/>
                <a:ext cx="374882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49953" h="12777" extrusionOk="0">
                    <a:moveTo>
                      <a:pt x="149952" y="0"/>
                    </a:moveTo>
                    <a:lnTo>
                      <a:pt x="1" y="11400"/>
                    </a:lnTo>
                    <a:lnTo>
                      <a:pt x="1531" y="12777"/>
                    </a:lnTo>
                    <a:lnTo>
                      <a:pt x="148728" y="1530"/>
                    </a:lnTo>
                    <a:cubicBezTo>
                      <a:pt x="149111" y="1071"/>
                      <a:pt x="149570" y="612"/>
                      <a:pt x="149952" y="0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1332150" y="3286875"/>
                <a:ext cx="498247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199299" h="16526" extrusionOk="0">
                    <a:moveTo>
                      <a:pt x="199299" y="1"/>
                    </a:moveTo>
                    <a:lnTo>
                      <a:pt x="0" y="15149"/>
                    </a:lnTo>
                    <a:lnTo>
                      <a:pt x="0" y="15149"/>
                    </a:lnTo>
                    <a:lnTo>
                      <a:pt x="459" y="16526"/>
                    </a:lnTo>
                    <a:lnTo>
                      <a:pt x="198993" y="1454"/>
                    </a:lnTo>
                    <a:cubicBezTo>
                      <a:pt x="199069" y="919"/>
                      <a:pt x="199146" y="460"/>
                      <a:pt x="199299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1236525" y="2910075"/>
                <a:ext cx="5116350" cy="424650"/>
              </a:xfrm>
              <a:custGeom>
                <a:avLst/>
                <a:gdLst/>
                <a:ahLst/>
                <a:cxnLst/>
                <a:rect l="l" t="t" r="r" b="b"/>
                <a:pathLst>
                  <a:path w="204654" h="16986" extrusionOk="0">
                    <a:moveTo>
                      <a:pt x="204654" y="1"/>
                    </a:moveTo>
                    <a:lnTo>
                      <a:pt x="0" y="15608"/>
                    </a:lnTo>
                    <a:cubicBezTo>
                      <a:pt x="77" y="16067"/>
                      <a:pt x="153" y="16526"/>
                      <a:pt x="306" y="16985"/>
                    </a:cubicBezTo>
                    <a:lnTo>
                      <a:pt x="204577" y="1455"/>
                    </a:lnTo>
                    <a:cubicBezTo>
                      <a:pt x="204577" y="995"/>
                      <a:pt x="204577" y="460"/>
                      <a:pt x="204654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>
                <a:off x="1488975" y="3665575"/>
                <a:ext cx="4724275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188971" h="15685" extrusionOk="0">
                    <a:moveTo>
                      <a:pt x="188971" y="1"/>
                    </a:moveTo>
                    <a:lnTo>
                      <a:pt x="1" y="14384"/>
                    </a:lnTo>
                    <a:cubicBezTo>
                      <a:pt x="230" y="14766"/>
                      <a:pt x="460" y="15302"/>
                      <a:pt x="689" y="15685"/>
                    </a:cubicBezTo>
                    <a:lnTo>
                      <a:pt x="188435" y="1454"/>
                    </a:lnTo>
                    <a:cubicBezTo>
                      <a:pt x="188588" y="995"/>
                      <a:pt x="188818" y="536"/>
                      <a:pt x="188971" y="1"/>
                    </a:cubicBezTo>
                    <a:close/>
                  </a:path>
                </a:pathLst>
              </a:custGeom>
              <a:solidFill>
                <a:srgbClr val="E6F5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52"/>
            <p:cNvSpPr/>
            <p:nvPr/>
          </p:nvSpPr>
          <p:spPr>
            <a:xfrm rot="-1024061">
              <a:off x="1046307" y="3276333"/>
              <a:ext cx="528014" cy="552215"/>
            </a:xfrm>
            <a:custGeom>
              <a:avLst/>
              <a:gdLst/>
              <a:ahLst/>
              <a:cxnLst/>
              <a:rect l="l" t="t" r="r" b="b"/>
              <a:pathLst>
                <a:path w="17398" h="18195" extrusionOk="0">
                  <a:moveTo>
                    <a:pt x="12217" y="0"/>
                  </a:moveTo>
                  <a:lnTo>
                    <a:pt x="1" y="13239"/>
                  </a:lnTo>
                  <a:lnTo>
                    <a:pt x="35" y="13360"/>
                  </a:lnTo>
                  <a:lnTo>
                    <a:pt x="122" y="13551"/>
                  </a:lnTo>
                  <a:lnTo>
                    <a:pt x="312" y="13620"/>
                  </a:lnTo>
                  <a:lnTo>
                    <a:pt x="503" y="13672"/>
                  </a:lnTo>
                  <a:lnTo>
                    <a:pt x="572" y="13863"/>
                  </a:lnTo>
                  <a:lnTo>
                    <a:pt x="642" y="14053"/>
                  </a:lnTo>
                  <a:lnTo>
                    <a:pt x="832" y="14123"/>
                  </a:lnTo>
                  <a:lnTo>
                    <a:pt x="1023" y="14175"/>
                  </a:lnTo>
                  <a:lnTo>
                    <a:pt x="1092" y="14365"/>
                  </a:lnTo>
                  <a:lnTo>
                    <a:pt x="1162" y="14556"/>
                  </a:lnTo>
                  <a:lnTo>
                    <a:pt x="1179" y="14573"/>
                  </a:lnTo>
                  <a:lnTo>
                    <a:pt x="1352" y="14625"/>
                  </a:lnTo>
                  <a:lnTo>
                    <a:pt x="1543" y="14694"/>
                  </a:lnTo>
                  <a:lnTo>
                    <a:pt x="1612" y="14868"/>
                  </a:lnTo>
                  <a:lnTo>
                    <a:pt x="1681" y="15058"/>
                  </a:lnTo>
                  <a:lnTo>
                    <a:pt x="1699" y="15058"/>
                  </a:lnTo>
                  <a:lnTo>
                    <a:pt x="1699" y="15076"/>
                  </a:lnTo>
                  <a:lnTo>
                    <a:pt x="1889" y="15128"/>
                  </a:lnTo>
                  <a:lnTo>
                    <a:pt x="2063" y="15197"/>
                  </a:lnTo>
                  <a:lnTo>
                    <a:pt x="2149" y="15388"/>
                  </a:lnTo>
                  <a:lnTo>
                    <a:pt x="2219" y="15561"/>
                  </a:lnTo>
                  <a:lnTo>
                    <a:pt x="2219" y="15578"/>
                  </a:lnTo>
                  <a:lnTo>
                    <a:pt x="2409" y="15630"/>
                  </a:lnTo>
                  <a:lnTo>
                    <a:pt x="2600" y="15700"/>
                  </a:lnTo>
                  <a:lnTo>
                    <a:pt x="2669" y="15890"/>
                  </a:lnTo>
                  <a:lnTo>
                    <a:pt x="2738" y="16081"/>
                  </a:lnTo>
                  <a:lnTo>
                    <a:pt x="2756" y="16081"/>
                  </a:lnTo>
                  <a:lnTo>
                    <a:pt x="2929" y="16150"/>
                  </a:lnTo>
                  <a:lnTo>
                    <a:pt x="3120" y="16202"/>
                  </a:lnTo>
                  <a:lnTo>
                    <a:pt x="3189" y="16393"/>
                  </a:lnTo>
                  <a:lnTo>
                    <a:pt x="3258" y="16583"/>
                  </a:lnTo>
                  <a:lnTo>
                    <a:pt x="3276" y="16583"/>
                  </a:lnTo>
                  <a:lnTo>
                    <a:pt x="3449" y="16653"/>
                  </a:lnTo>
                  <a:lnTo>
                    <a:pt x="3639" y="16705"/>
                  </a:lnTo>
                  <a:lnTo>
                    <a:pt x="3709" y="16895"/>
                  </a:lnTo>
                  <a:lnTo>
                    <a:pt x="3778" y="17086"/>
                  </a:lnTo>
                  <a:lnTo>
                    <a:pt x="3795" y="17086"/>
                  </a:lnTo>
                  <a:lnTo>
                    <a:pt x="3986" y="17155"/>
                  </a:lnTo>
                  <a:lnTo>
                    <a:pt x="4159" y="17207"/>
                  </a:lnTo>
                  <a:lnTo>
                    <a:pt x="4246" y="17398"/>
                  </a:lnTo>
                  <a:lnTo>
                    <a:pt x="4315" y="17588"/>
                  </a:lnTo>
                  <a:lnTo>
                    <a:pt x="4315" y="17606"/>
                  </a:lnTo>
                  <a:lnTo>
                    <a:pt x="4506" y="17658"/>
                  </a:lnTo>
                  <a:lnTo>
                    <a:pt x="4696" y="17727"/>
                  </a:lnTo>
                  <a:lnTo>
                    <a:pt x="4766" y="17900"/>
                  </a:lnTo>
                  <a:lnTo>
                    <a:pt x="4835" y="18091"/>
                  </a:lnTo>
                  <a:lnTo>
                    <a:pt x="4852" y="18108"/>
                  </a:lnTo>
                  <a:lnTo>
                    <a:pt x="5026" y="18160"/>
                  </a:lnTo>
                  <a:lnTo>
                    <a:pt x="5130" y="18195"/>
                  </a:lnTo>
                  <a:lnTo>
                    <a:pt x="5199" y="18125"/>
                  </a:lnTo>
                  <a:lnTo>
                    <a:pt x="17398" y="4956"/>
                  </a:lnTo>
                  <a:lnTo>
                    <a:pt x="17381" y="4869"/>
                  </a:lnTo>
                  <a:lnTo>
                    <a:pt x="17311" y="4696"/>
                  </a:lnTo>
                  <a:lnTo>
                    <a:pt x="17294" y="4679"/>
                  </a:lnTo>
                  <a:lnTo>
                    <a:pt x="17103" y="4609"/>
                  </a:lnTo>
                  <a:lnTo>
                    <a:pt x="16930" y="4557"/>
                  </a:lnTo>
                  <a:lnTo>
                    <a:pt x="16861" y="4367"/>
                  </a:lnTo>
                  <a:lnTo>
                    <a:pt x="16774" y="4176"/>
                  </a:lnTo>
                  <a:lnTo>
                    <a:pt x="16584" y="4107"/>
                  </a:lnTo>
                  <a:lnTo>
                    <a:pt x="16393" y="4055"/>
                  </a:lnTo>
                  <a:lnTo>
                    <a:pt x="16324" y="3864"/>
                  </a:lnTo>
                  <a:lnTo>
                    <a:pt x="16254" y="3674"/>
                  </a:lnTo>
                  <a:lnTo>
                    <a:pt x="16237" y="3674"/>
                  </a:lnTo>
                  <a:lnTo>
                    <a:pt x="16064" y="3604"/>
                  </a:lnTo>
                  <a:lnTo>
                    <a:pt x="15873" y="3552"/>
                  </a:lnTo>
                  <a:lnTo>
                    <a:pt x="15804" y="3362"/>
                  </a:lnTo>
                  <a:lnTo>
                    <a:pt x="15735" y="3171"/>
                  </a:lnTo>
                  <a:lnTo>
                    <a:pt x="15717" y="3154"/>
                  </a:lnTo>
                  <a:lnTo>
                    <a:pt x="15544" y="3102"/>
                  </a:lnTo>
                  <a:lnTo>
                    <a:pt x="15353" y="3033"/>
                  </a:lnTo>
                  <a:lnTo>
                    <a:pt x="15284" y="2859"/>
                  </a:lnTo>
                  <a:lnTo>
                    <a:pt x="15215" y="2669"/>
                  </a:lnTo>
                  <a:lnTo>
                    <a:pt x="15197" y="2651"/>
                  </a:lnTo>
                  <a:lnTo>
                    <a:pt x="15007" y="2599"/>
                  </a:lnTo>
                  <a:lnTo>
                    <a:pt x="14833" y="2530"/>
                  </a:lnTo>
                  <a:lnTo>
                    <a:pt x="14747" y="2339"/>
                  </a:lnTo>
                  <a:lnTo>
                    <a:pt x="14677" y="2166"/>
                  </a:lnTo>
                  <a:lnTo>
                    <a:pt x="14677" y="2149"/>
                  </a:lnTo>
                  <a:lnTo>
                    <a:pt x="14487" y="2097"/>
                  </a:lnTo>
                  <a:lnTo>
                    <a:pt x="14296" y="2028"/>
                  </a:lnTo>
                  <a:lnTo>
                    <a:pt x="14227" y="1837"/>
                  </a:lnTo>
                  <a:lnTo>
                    <a:pt x="14158" y="1646"/>
                  </a:lnTo>
                  <a:lnTo>
                    <a:pt x="14140" y="1646"/>
                  </a:lnTo>
                  <a:lnTo>
                    <a:pt x="13967" y="1577"/>
                  </a:lnTo>
                  <a:lnTo>
                    <a:pt x="13776" y="1525"/>
                  </a:lnTo>
                  <a:lnTo>
                    <a:pt x="13707" y="1334"/>
                  </a:lnTo>
                  <a:lnTo>
                    <a:pt x="13638" y="1144"/>
                  </a:lnTo>
                  <a:lnTo>
                    <a:pt x="13620" y="1144"/>
                  </a:lnTo>
                  <a:lnTo>
                    <a:pt x="13447" y="1075"/>
                  </a:lnTo>
                  <a:lnTo>
                    <a:pt x="13257" y="1023"/>
                  </a:lnTo>
                  <a:lnTo>
                    <a:pt x="13187" y="832"/>
                  </a:lnTo>
                  <a:lnTo>
                    <a:pt x="13101" y="641"/>
                  </a:lnTo>
                  <a:lnTo>
                    <a:pt x="12910" y="572"/>
                  </a:lnTo>
                  <a:lnTo>
                    <a:pt x="12737" y="503"/>
                  </a:lnTo>
                  <a:lnTo>
                    <a:pt x="12650" y="329"/>
                  </a:lnTo>
                  <a:lnTo>
                    <a:pt x="12581" y="139"/>
                  </a:lnTo>
                  <a:lnTo>
                    <a:pt x="12581" y="121"/>
                  </a:lnTo>
                  <a:lnTo>
                    <a:pt x="12390" y="6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FFFFF">
                <a:alpha val="6201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783F0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52"/>
          <p:cNvSpPr/>
          <p:nvPr/>
        </p:nvSpPr>
        <p:spPr>
          <a:xfrm rot="-496542">
            <a:off x="6921644" y="964224"/>
            <a:ext cx="655321" cy="614992"/>
          </a:xfrm>
          <a:custGeom>
            <a:avLst/>
            <a:gdLst/>
            <a:ahLst/>
            <a:cxnLst/>
            <a:rect l="l" t="t" r="r" b="b"/>
            <a:pathLst>
              <a:path w="25053" h="23509" extrusionOk="0">
                <a:moveTo>
                  <a:pt x="7281" y="387"/>
                </a:moveTo>
                <a:cubicBezTo>
                  <a:pt x="7500" y="387"/>
                  <a:pt x="7720" y="403"/>
                  <a:pt x="7939" y="436"/>
                </a:cubicBezTo>
                <a:lnTo>
                  <a:pt x="7962" y="436"/>
                </a:lnTo>
                <a:cubicBezTo>
                  <a:pt x="7168" y="459"/>
                  <a:pt x="6374" y="646"/>
                  <a:pt x="5651" y="996"/>
                </a:cubicBezTo>
                <a:cubicBezTo>
                  <a:pt x="5230" y="1090"/>
                  <a:pt x="4833" y="1207"/>
                  <a:pt x="4436" y="1393"/>
                </a:cubicBezTo>
                <a:cubicBezTo>
                  <a:pt x="5244" y="740"/>
                  <a:pt x="6257" y="387"/>
                  <a:pt x="7281" y="387"/>
                </a:cubicBezTo>
                <a:close/>
                <a:moveTo>
                  <a:pt x="8124" y="768"/>
                </a:moveTo>
                <a:cubicBezTo>
                  <a:pt x="8558" y="768"/>
                  <a:pt x="8988" y="825"/>
                  <a:pt x="9410" y="926"/>
                </a:cubicBezTo>
                <a:cubicBezTo>
                  <a:pt x="9760" y="1090"/>
                  <a:pt x="10063" y="1323"/>
                  <a:pt x="10344" y="1580"/>
                </a:cubicBezTo>
                <a:cubicBezTo>
                  <a:pt x="10484" y="1674"/>
                  <a:pt x="10577" y="1790"/>
                  <a:pt x="10694" y="1907"/>
                </a:cubicBezTo>
                <a:cubicBezTo>
                  <a:pt x="9690" y="1230"/>
                  <a:pt x="8522" y="856"/>
                  <a:pt x="7332" y="833"/>
                </a:cubicBezTo>
                <a:cubicBezTo>
                  <a:pt x="7596" y="789"/>
                  <a:pt x="7860" y="768"/>
                  <a:pt x="8124" y="768"/>
                </a:cubicBezTo>
                <a:close/>
                <a:moveTo>
                  <a:pt x="10811" y="1510"/>
                </a:moveTo>
                <a:cubicBezTo>
                  <a:pt x="11511" y="1977"/>
                  <a:pt x="12071" y="2654"/>
                  <a:pt x="12398" y="3448"/>
                </a:cubicBezTo>
                <a:cubicBezTo>
                  <a:pt x="12211" y="3238"/>
                  <a:pt x="12048" y="3051"/>
                  <a:pt x="11861" y="2864"/>
                </a:cubicBezTo>
                <a:cubicBezTo>
                  <a:pt x="11558" y="2374"/>
                  <a:pt x="11207" y="1907"/>
                  <a:pt x="10811" y="1510"/>
                </a:cubicBezTo>
                <a:close/>
                <a:moveTo>
                  <a:pt x="4390" y="1814"/>
                </a:moveTo>
                <a:lnTo>
                  <a:pt x="4390" y="1814"/>
                </a:lnTo>
                <a:cubicBezTo>
                  <a:pt x="4250" y="1954"/>
                  <a:pt x="4110" y="2094"/>
                  <a:pt x="3946" y="2234"/>
                </a:cubicBezTo>
                <a:cubicBezTo>
                  <a:pt x="3433" y="2654"/>
                  <a:pt x="3012" y="3168"/>
                  <a:pt x="2709" y="3751"/>
                </a:cubicBezTo>
                <a:cubicBezTo>
                  <a:pt x="2896" y="3331"/>
                  <a:pt x="3106" y="2911"/>
                  <a:pt x="3386" y="2537"/>
                </a:cubicBezTo>
                <a:lnTo>
                  <a:pt x="3362" y="2514"/>
                </a:lnTo>
                <a:lnTo>
                  <a:pt x="3433" y="2444"/>
                </a:lnTo>
                <a:cubicBezTo>
                  <a:pt x="3736" y="2187"/>
                  <a:pt x="4063" y="1977"/>
                  <a:pt x="4390" y="1814"/>
                </a:cubicBezTo>
                <a:close/>
                <a:moveTo>
                  <a:pt x="7121" y="1145"/>
                </a:moveTo>
                <a:cubicBezTo>
                  <a:pt x="7588" y="1145"/>
                  <a:pt x="8055" y="1203"/>
                  <a:pt x="8522" y="1323"/>
                </a:cubicBezTo>
                <a:cubicBezTo>
                  <a:pt x="9643" y="1580"/>
                  <a:pt x="10694" y="2164"/>
                  <a:pt x="11511" y="2958"/>
                </a:cubicBezTo>
                <a:cubicBezTo>
                  <a:pt x="11814" y="3448"/>
                  <a:pt x="12071" y="3938"/>
                  <a:pt x="12258" y="4475"/>
                </a:cubicBezTo>
                <a:cubicBezTo>
                  <a:pt x="11013" y="2655"/>
                  <a:pt x="8888" y="1307"/>
                  <a:pt x="6772" y="1307"/>
                </a:cubicBezTo>
                <a:cubicBezTo>
                  <a:pt x="6309" y="1307"/>
                  <a:pt x="5847" y="1372"/>
                  <a:pt x="5394" y="1510"/>
                </a:cubicBezTo>
                <a:cubicBezTo>
                  <a:pt x="5534" y="1440"/>
                  <a:pt x="5651" y="1370"/>
                  <a:pt x="5791" y="1300"/>
                </a:cubicBezTo>
                <a:cubicBezTo>
                  <a:pt x="6234" y="1198"/>
                  <a:pt x="6677" y="1145"/>
                  <a:pt x="7121" y="1145"/>
                </a:cubicBezTo>
                <a:close/>
                <a:moveTo>
                  <a:pt x="19628" y="1427"/>
                </a:moveTo>
                <a:cubicBezTo>
                  <a:pt x="20597" y="1427"/>
                  <a:pt x="21526" y="1840"/>
                  <a:pt x="22204" y="2561"/>
                </a:cubicBezTo>
                <a:cubicBezTo>
                  <a:pt x="21617" y="2032"/>
                  <a:pt x="20849" y="1733"/>
                  <a:pt x="19886" y="1733"/>
                </a:cubicBezTo>
                <a:cubicBezTo>
                  <a:pt x="19701" y="1733"/>
                  <a:pt x="19509" y="1744"/>
                  <a:pt x="19309" y="1767"/>
                </a:cubicBezTo>
                <a:cubicBezTo>
                  <a:pt x="17255" y="2024"/>
                  <a:pt x="15714" y="3331"/>
                  <a:pt x="14570" y="4942"/>
                </a:cubicBezTo>
                <a:cubicBezTo>
                  <a:pt x="15480" y="3098"/>
                  <a:pt x="17208" y="1580"/>
                  <a:pt x="19333" y="1440"/>
                </a:cubicBezTo>
                <a:cubicBezTo>
                  <a:pt x="19431" y="1431"/>
                  <a:pt x="19530" y="1427"/>
                  <a:pt x="19628" y="1427"/>
                </a:cubicBezTo>
                <a:close/>
                <a:moveTo>
                  <a:pt x="12445" y="4032"/>
                </a:moveTo>
                <a:lnTo>
                  <a:pt x="12445" y="4032"/>
                </a:lnTo>
                <a:cubicBezTo>
                  <a:pt x="12678" y="4359"/>
                  <a:pt x="12888" y="4709"/>
                  <a:pt x="13075" y="5059"/>
                </a:cubicBezTo>
                <a:cubicBezTo>
                  <a:pt x="13029" y="5176"/>
                  <a:pt x="12959" y="5292"/>
                  <a:pt x="12912" y="5409"/>
                </a:cubicBezTo>
                <a:lnTo>
                  <a:pt x="12912" y="5386"/>
                </a:lnTo>
                <a:cubicBezTo>
                  <a:pt x="12795" y="4942"/>
                  <a:pt x="12632" y="4475"/>
                  <a:pt x="12445" y="4032"/>
                </a:cubicBezTo>
                <a:close/>
                <a:moveTo>
                  <a:pt x="17348" y="1603"/>
                </a:moveTo>
                <a:cubicBezTo>
                  <a:pt x="15644" y="2491"/>
                  <a:pt x="14383" y="4032"/>
                  <a:pt x="13846" y="5876"/>
                </a:cubicBezTo>
                <a:cubicBezTo>
                  <a:pt x="13706" y="5643"/>
                  <a:pt x="13589" y="5409"/>
                  <a:pt x="13472" y="5176"/>
                </a:cubicBezTo>
                <a:cubicBezTo>
                  <a:pt x="14336" y="3588"/>
                  <a:pt x="15620" y="2211"/>
                  <a:pt x="17348" y="1603"/>
                </a:cubicBezTo>
                <a:close/>
                <a:moveTo>
                  <a:pt x="15446" y="4444"/>
                </a:moveTo>
                <a:cubicBezTo>
                  <a:pt x="15062" y="5147"/>
                  <a:pt x="14701" y="5852"/>
                  <a:pt x="14406" y="6600"/>
                </a:cubicBezTo>
                <a:cubicBezTo>
                  <a:pt x="14313" y="6507"/>
                  <a:pt x="14243" y="6413"/>
                  <a:pt x="14149" y="6296"/>
                </a:cubicBezTo>
                <a:cubicBezTo>
                  <a:pt x="14515" y="5634"/>
                  <a:pt x="14947" y="5017"/>
                  <a:pt x="15446" y="4444"/>
                </a:cubicBezTo>
                <a:close/>
                <a:moveTo>
                  <a:pt x="13309" y="5479"/>
                </a:moveTo>
                <a:cubicBezTo>
                  <a:pt x="13449" y="5783"/>
                  <a:pt x="13566" y="6086"/>
                  <a:pt x="13682" y="6413"/>
                </a:cubicBezTo>
                <a:cubicBezTo>
                  <a:pt x="13542" y="6647"/>
                  <a:pt x="13426" y="6880"/>
                  <a:pt x="13309" y="7114"/>
                </a:cubicBezTo>
                <a:lnTo>
                  <a:pt x="13309" y="7090"/>
                </a:lnTo>
                <a:cubicBezTo>
                  <a:pt x="13262" y="6810"/>
                  <a:pt x="13215" y="6507"/>
                  <a:pt x="13122" y="6226"/>
                </a:cubicBezTo>
                <a:cubicBezTo>
                  <a:pt x="13099" y="6133"/>
                  <a:pt x="13075" y="6063"/>
                  <a:pt x="13052" y="5993"/>
                </a:cubicBezTo>
                <a:cubicBezTo>
                  <a:pt x="13145" y="5806"/>
                  <a:pt x="13215" y="5643"/>
                  <a:pt x="13309" y="5479"/>
                </a:cubicBezTo>
                <a:close/>
                <a:moveTo>
                  <a:pt x="19980" y="2122"/>
                </a:moveTo>
                <a:cubicBezTo>
                  <a:pt x="20731" y="2122"/>
                  <a:pt x="21469" y="2315"/>
                  <a:pt x="22041" y="2818"/>
                </a:cubicBezTo>
                <a:cubicBezTo>
                  <a:pt x="22998" y="3635"/>
                  <a:pt x="23162" y="4966"/>
                  <a:pt x="23162" y="6133"/>
                </a:cubicBezTo>
                <a:lnTo>
                  <a:pt x="23138" y="6133"/>
                </a:lnTo>
                <a:cubicBezTo>
                  <a:pt x="23138" y="6717"/>
                  <a:pt x="23092" y="7277"/>
                  <a:pt x="22998" y="7837"/>
                </a:cubicBezTo>
                <a:cubicBezTo>
                  <a:pt x="23138" y="6740"/>
                  <a:pt x="22975" y="5643"/>
                  <a:pt x="22555" y="4615"/>
                </a:cubicBezTo>
                <a:cubicBezTo>
                  <a:pt x="21900" y="3201"/>
                  <a:pt x="20501" y="2321"/>
                  <a:pt x="18978" y="2321"/>
                </a:cubicBezTo>
                <a:cubicBezTo>
                  <a:pt x="18817" y="2321"/>
                  <a:pt x="18655" y="2330"/>
                  <a:pt x="18492" y="2351"/>
                </a:cubicBezTo>
                <a:cubicBezTo>
                  <a:pt x="18962" y="2210"/>
                  <a:pt x="19474" y="2122"/>
                  <a:pt x="19980" y="2122"/>
                </a:cubicBezTo>
                <a:close/>
                <a:moveTo>
                  <a:pt x="14009" y="6553"/>
                </a:moveTo>
                <a:cubicBezTo>
                  <a:pt x="14126" y="6647"/>
                  <a:pt x="14196" y="6740"/>
                  <a:pt x="14289" y="6833"/>
                </a:cubicBezTo>
                <a:cubicBezTo>
                  <a:pt x="14056" y="7347"/>
                  <a:pt x="13799" y="7814"/>
                  <a:pt x="13496" y="8281"/>
                </a:cubicBezTo>
                <a:cubicBezTo>
                  <a:pt x="13472" y="8118"/>
                  <a:pt x="13426" y="7954"/>
                  <a:pt x="13402" y="7767"/>
                </a:cubicBezTo>
                <a:cubicBezTo>
                  <a:pt x="13542" y="7487"/>
                  <a:pt x="13706" y="7184"/>
                  <a:pt x="13846" y="6903"/>
                </a:cubicBezTo>
                <a:cubicBezTo>
                  <a:pt x="13861" y="6914"/>
                  <a:pt x="13878" y="6918"/>
                  <a:pt x="13894" y="6918"/>
                </a:cubicBezTo>
                <a:cubicBezTo>
                  <a:pt x="13951" y="6918"/>
                  <a:pt x="14004" y="6860"/>
                  <a:pt x="13986" y="6787"/>
                </a:cubicBezTo>
                <a:cubicBezTo>
                  <a:pt x="13986" y="6763"/>
                  <a:pt x="13963" y="6717"/>
                  <a:pt x="13963" y="6670"/>
                </a:cubicBezTo>
                <a:cubicBezTo>
                  <a:pt x="13939" y="6623"/>
                  <a:pt x="14009" y="6600"/>
                  <a:pt x="14009" y="6553"/>
                </a:cubicBezTo>
                <a:close/>
                <a:moveTo>
                  <a:pt x="23232" y="4172"/>
                </a:moveTo>
                <a:cubicBezTo>
                  <a:pt x="23512" y="4826"/>
                  <a:pt x="23652" y="5549"/>
                  <a:pt x="23652" y="6250"/>
                </a:cubicBezTo>
                <a:cubicBezTo>
                  <a:pt x="23652" y="7417"/>
                  <a:pt x="23442" y="8585"/>
                  <a:pt x="23022" y="9682"/>
                </a:cubicBezTo>
                <a:cubicBezTo>
                  <a:pt x="23348" y="8491"/>
                  <a:pt x="23512" y="7254"/>
                  <a:pt x="23512" y="5993"/>
                </a:cubicBezTo>
                <a:cubicBezTo>
                  <a:pt x="23512" y="5386"/>
                  <a:pt x="23418" y="4755"/>
                  <a:pt x="23232" y="4172"/>
                </a:cubicBezTo>
                <a:close/>
                <a:moveTo>
                  <a:pt x="23068" y="3074"/>
                </a:moveTo>
                <a:lnTo>
                  <a:pt x="23068" y="3074"/>
                </a:lnTo>
                <a:cubicBezTo>
                  <a:pt x="23278" y="3355"/>
                  <a:pt x="23465" y="3658"/>
                  <a:pt x="23605" y="3962"/>
                </a:cubicBezTo>
                <a:cubicBezTo>
                  <a:pt x="24656" y="6296"/>
                  <a:pt x="24142" y="9215"/>
                  <a:pt x="23302" y="11550"/>
                </a:cubicBezTo>
                <a:cubicBezTo>
                  <a:pt x="22555" y="13464"/>
                  <a:pt x="21527" y="15262"/>
                  <a:pt x="20243" y="16850"/>
                </a:cubicBezTo>
                <a:cubicBezTo>
                  <a:pt x="20687" y="15939"/>
                  <a:pt x="21084" y="14982"/>
                  <a:pt x="21504" y="14025"/>
                </a:cubicBezTo>
                <a:cubicBezTo>
                  <a:pt x="22695" y="11410"/>
                  <a:pt x="24376" y="8468"/>
                  <a:pt x="23955" y="5456"/>
                </a:cubicBezTo>
                <a:cubicBezTo>
                  <a:pt x="23839" y="4615"/>
                  <a:pt x="23535" y="3798"/>
                  <a:pt x="23068" y="3074"/>
                </a:cubicBezTo>
                <a:close/>
                <a:moveTo>
                  <a:pt x="2989" y="10429"/>
                </a:moveTo>
                <a:cubicBezTo>
                  <a:pt x="3643" y="11783"/>
                  <a:pt x="4460" y="13091"/>
                  <a:pt x="5394" y="14282"/>
                </a:cubicBezTo>
                <a:cubicBezTo>
                  <a:pt x="6514" y="15729"/>
                  <a:pt x="7705" y="17083"/>
                  <a:pt x="9013" y="18367"/>
                </a:cubicBezTo>
                <a:cubicBezTo>
                  <a:pt x="7705" y="17247"/>
                  <a:pt x="6514" y="16033"/>
                  <a:pt x="5394" y="14748"/>
                </a:cubicBezTo>
                <a:cubicBezTo>
                  <a:pt x="4343" y="13441"/>
                  <a:pt x="3526" y="11993"/>
                  <a:pt x="2989" y="10429"/>
                </a:cubicBezTo>
                <a:close/>
                <a:moveTo>
                  <a:pt x="20453" y="15566"/>
                </a:moveTo>
                <a:cubicBezTo>
                  <a:pt x="20103" y="16383"/>
                  <a:pt x="19729" y="17200"/>
                  <a:pt x="19286" y="17994"/>
                </a:cubicBezTo>
                <a:lnTo>
                  <a:pt x="19146" y="18181"/>
                </a:lnTo>
                <a:cubicBezTo>
                  <a:pt x="18375" y="19045"/>
                  <a:pt x="17581" y="19862"/>
                  <a:pt x="16764" y="20679"/>
                </a:cubicBezTo>
                <a:lnTo>
                  <a:pt x="16391" y="21052"/>
                </a:lnTo>
                <a:cubicBezTo>
                  <a:pt x="16531" y="20866"/>
                  <a:pt x="16671" y="20679"/>
                  <a:pt x="16811" y="20515"/>
                </a:cubicBezTo>
                <a:cubicBezTo>
                  <a:pt x="18165" y="18975"/>
                  <a:pt x="19379" y="17293"/>
                  <a:pt x="20453" y="15566"/>
                </a:cubicBezTo>
                <a:close/>
                <a:moveTo>
                  <a:pt x="2569" y="3355"/>
                </a:moveTo>
                <a:cubicBezTo>
                  <a:pt x="2102" y="4405"/>
                  <a:pt x="1915" y="5549"/>
                  <a:pt x="2008" y="6693"/>
                </a:cubicBezTo>
                <a:cubicBezTo>
                  <a:pt x="2008" y="6974"/>
                  <a:pt x="2055" y="7230"/>
                  <a:pt x="2078" y="7487"/>
                </a:cubicBezTo>
                <a:cubicBezTo>
                  <a:pt x="2102" y="9869"/>
                  <a:pt x="3106" y="12133"/>
                  <a:pt x="4483" y="14071"/>
                </a:cubicBezTo>
                <a:cubicBezTo>
                  <a:pt x="6258" y="16546"/>
                  <a:pt x="8639" y="18461"/>
                  <a:pt x="10904" y="20492"/>
                </a:cubicBezTo>
                <a:lnTo>
                  <a:pt x="10927" y="20515"/>
                </a:lnTo>
                <a:cubicBezTo>
                  <a:pt x="11348" y="21006"/>
                  <a:pt x="11768" y="21473"/>
                  <a:pt x="12188" y="21963"/>
                </a:cubicBezTo>
                <a:cubicBezTo>
                  <a:pt x="10367" y="20445"/>
                  <a:pt x="8616" y="18834"/>
                  <a:pt x="6935" y="17153"/>
                </a:cubicBezTo>
                <a:cubicBezTo>
                  <a:pt x="3759" y="13978"/>
                  <a:pt x="0" y="9635"/>
                  <a:pt x="1775" y="4779"/>
                </a:cubicBezTo>
                <a:cubicBezTo>
                  <a:pt x="1962" y="4265"/>
                  <a:pt x="2218" y="3775"/>
                  <a:pt x="2569" y="3355"/>
                </a:cubicBezTo>
                <a:close/>
                <a:moveTo>
                  <a:pt x="16437" y="20445"/>
                </a:moveTo>
                <a:lnTo>
                  <a:pt x="16437" y="20445"/>
                </a:lnTo>
                <a:cubicBezTo>
                  <a:pt x="16274" y="20632"/>
                  <a:pt x="16111" y="20819"/>
                  <a:pt x="15947" y="21006"/>
                </a:cubicBezTo>
                <a:cubicBezTo>
                  <a:pt x="15550" y="21449"/>
                  <a:pt x="15130" y="21870"/>
                  <a:pt x="14616" y="21963"/>
                </a:cubicBezTo>
                <a:cubicBezTo>
                  <a:pt x="15247" y="21496"/>
                  <a:pt x="15854" y="20982"/>
                  <a:pt x="16437" y="20445"/>
                </a:cubicBezTo>
                <a:close/>
                <a:moveTo>
                  <a:pt x="6834" y="1734"/>
                </a:moveTo>
                <a:cubicBezTo>
                  <a:pt x="7508" y="1734"/>
                  <a:pt x="8208" y="1867"/>
                  <a:pt x="8896" y="2140"/>
                </a:cubicBezTo>
                <a:cubicBezTo>
                  <a:pt x="10507" y="2771"/>
                  <a:pt x="11814" y="3962"/>
                  <a:pt x="12608" y="5503"/>
                </a:cubicBezTo>
                <a:cubicBezTo>
                  <a:pt x="12632" y="5619"/>
                  <a:pt x="12655" y="5759"/>
                  <a:pt x="12678" y="5876"/>
                </a:cubicBezTo>
                <a:cubicBezTo>
                  <a:pt x="12585" y="6110"/>
                  <a:pt x="12492" y="6343"/>
                  <a:pt x="12398" y="6577"/>
                </a:cubicBezTo>
                <a:cubicBezTo>
                  <a:pt x="12342" y="6732"/>
                  <a:pt x="12456" y="6827"/>
                  <a:pt x="12575" y="6827"/>
                </a:cubicBezTo>
                <a:cubicBezTo>
                  <a:pt x="12654" y="6827"/>
                  <a:pt x="12735" y="6786"/>
                  <a:pt x="12772" y="6693"/>
                </a:cubicBezTo>
                <a:cubicBezTo>
                  <a:pt x="12795" y="6647"/>
                  <a:pt x="12818" y="6600"/>
                  <a:pt x="12842" y="6530"/>
                </a:cubicBezTo>
                <a:cubicBezTo>
                  <a:pt x="12959" y="7090"/>
                  <a:pt x="13052" y="7651"/>
                  <a:pt x="13122" y="8188"/>
                </a:cubicBezTo>
                <a:cubicBezTo>
                  <a:pt x="13122" y="8258"/>
                  <a:pt x="13122" y="8351"/>
                  <a:pt x="13099" y="8421"/>
                </a:cubicBezTo>
                <a:cubicBezTo>
                  <a:pt x="13099" y="8468"/>
                  <a:pt x="13122" y="8515"/>
                  <a:pt x="13169" y="8515"/>
                </a:cubicBezTo>
                <a:lnTo>
                  <a:pt x="13215" y="8748"/>
                </a:lnTo>
                <a:cubicBezTo>
                  <a:pt x="13230" y="8834"/>
                  <a:pt x="13296" y="8884"/>
                  <a:pt x="13367" y="8884"/>
                </a:cubicBezTo>
                <a:cubicBezTo>
                  <a:pt x="13412" y="8884"/>
                  <a:pt x="13459" y="8864"/>
                  <a:pt x="13496" y="8818"/>
                </a:cubicBezTo>
                <a:cubicBezTo>
                  <a:pt x="14733" y="7324"/>
                  <a:pt x="15037" y="5269"/>
                  <a:pt x="16321" y="3845"/>
                </a:cubicBezTo>
                <a:cubicBezTo>
                  <a:pt x="17024" y="3060"/>
                  <a:pt x="18004" y="2680"/>
                  <a:pt x="18979" y="2680"/>
                </a:cubicBezTo>
                <a:cubicBezTo>
                  <a:pt x="20238" y="2680"/>
                  <a:pt x="21490" y="3312"/>
                  <a:pt x="22134" y="4522"/>
                </a:cubicBezTo>
                <a:cubicBezTo>
                  <a:pt x="23162" y="6507"/>
                  <a:pt x="22555" y="9052"/>
                  <a:pt x="21924" y="11083"/>
                </a:cubicBezTo>
                <a:cubicBezTo>
                  <a:pt x="21294" y="13091"/>
                  <a:pt x="20383" y="15005"/>
                  <a:pt x="19192" y="16756"/>
                </a:cubicBezTo>
                <a:lnTo>
                  <a:pt x="19169" y="16733"/>
                </a:lnTo>
                <a:cubicBezTo>
                  <a:pt x="18002" y="18484"/>
                  <a:pt x="16554" y="20025"/>
                  <a:pt x="14896" y="21333"/>
                </a:cubicBezTo>
                <a:cubicBezTo>
                  <a:pt x="14686" y="21496"/>
                  <a:pt x="14406" y="21753"/>
                  <a:pt x="14126" y="21986"/>
                </a:cubicBezTo>
                <a:cubicBezTo>
                  <a:pt x="13963" y="21963"/>
                  <a:pt x="13822" y="21916"/>
                  <a:pt x="13659" y="21846"/>
                </a:cubicBezTo>
                <a:cubicBezTo>
                  <a:pt x="13029" y="21566"/>
                  <a:pt x="12445" y="20982"/>
                  <a:pt x="11908" y="20539"/>
                </a:cubicBezTo>
                <a:cubicBezTo>
                  <a:pt x="11207" y="19978"/>
                  <a:pt x="10530" y="19371"/>
                  <a:pt x="9877" y="18741"/>
                </a:cubicBezTo>
                <a:lnTo>
                  <a:pt x="9456" y="18251"/>
                </a:lnTo>
                <a:cubicBezTo>
                  <a:pt x="7822" y="16360"/>
                  <a:pt x="6141" y="14492"/>
                  <a:pt x="4763" y="12437"/>
                </a:cubicBezTo>
                <a:cubicBezTo>
                  <a:pt x="3596" y="10733"/>
                  <a:pt x="2475" y="8701"/>
                  <a:pt x="2429" y="6577"/>
                </a:cubicBezTo>
                <a:cubicBezTo>
                  <a:pt x="2499" y="5199"/>
                  <a:pt x="3012" y="3868"/>
                  <a:pt x="3899" y="2794"/>
                </a:cubicBezTo>
                <a:cubicBezTo>
                  <a:pt x="4684" y="2097"/>
                  <a:pt x="5722" y="1734"/>
                  <a:pt x="6834" y="1734"/>
                </a:cubicBezTo>
                <a:close/>
                <a:moveTo>
                  <a:pt x="11511" y="20656"/>
                </a:moveTo>
                <a:lnTo>
                  <a:pt x="11511" y="20656"/>
                </a:lnTo>
                <a:cubicBezTo>
                  <a:pt x="12137" y="21212"/>
                  <a:pt x="12901" y="21975"/>
                  <a:pt x="13711" y="22260"/>
                </a:cubicBezTo>
                <a:lnTo>
                  <a:pt x="13711" y="22260"/>
                </a:lnTo>
                <a:cubicBezTo>
                  <a:pt x="13693" y="22277"/>
                  <a:pt x="13671" y="22290"/>
                  <a:pt x="13636" y="22290"/>
                </a:cubicBezTo>
                <a:cubicBezTo>
                  <a:pt x="13005" y="22103"/>
                  <a:pt x="12328" y="21519"/>
                  <a:pt x="11744" y="20936"/>
                </a:cubicBezTo>
                <a:lnTo>
                  <a:pt x="11511" y="20656"/>
                </a:lnTo>
                <a:close/>
                <a:moveTo>
                  <a:pt x="14966" y="22407"/>
                </a:moveTo>
                <a:cubicBezTo>
                  <a:pt x="14896" y="22477"/>
                  <a:pt x="14826" y="22547"/>
                  <a:pt x="14756" y="22617"/>
                </a:cubicBezTo>
                <a:lnTo>
                  <a:pt x="14756" y="22593"/>
                </a:lnTo>
                <a:cubicBezTo>
                  <a:pt x="14509" y="22898"/>
                  <a:pt x="14137" y="23063"/>
                  <a:pt x="13756" y="23063"/>
                </a:cubicBezTo>
                <a:cubicBezTo>
                  <a:pt x="13669" y="23063"/>
                  <a:pt x="13582" y="23054"/>
                  <a:pt x="13496" y="23037"/>
                </a:cubicBezTo>
                <a:cubicBezTo>
                  <a:pt x="13426" y="22990"/>
                  <a:pt x="13355" y="22944"/>
                  <a:pt x="13285" y="22874"/>
                </a:cubicBezTo>
                <a:lnTo>
                  <a:pt x="13402" y="22804"/>
                </a:lnTo>
                <a:cubicBezTo>
                  <a:pt x="13496" y="22850"/>
                  <a:pt x="13589" y="22874"/>
                  <a:pt x="13682" y="22897"/>
                </a:cubicBezTo>
                <a:cubicBezTo>
                  <a:pt x="13713" y="22900"/>
                  <a:pt x="13743" y="22902"/>
                  <a:pt x="13773" y="22902"/>
                </a:cubicBezTo>
                <a:cubicBezTo>
                  <a:pt x="14207" y="22902"/>
                  <a:pt x="14617" y="22603"/>
                  <a:pt x="14966" y="22407"/>
                </a:cubicBezTo>
                <a:close/>
                <a:moveTo>
                  <a:pt x="7281" y="1"/>
                </a:moveTo>
                <a:cubicBezTo>
                  <a:pt x="6455" y="1"/>
                  <a:pt x="5631" y="217"/>
                  <a:pt x="4903" y="646"/>
                </a:cubicBezTo>
                <a:cubicBezTo>
                  <a:pt x="4273" y="1020"/>
                  <a:pt x="3713" y="1533"/>
                  <a:pt x="3269" y="2117"/>
                </a:cubicBezTo>
                <a:lnTo>
                  <a:pt x="3036" y="2304"/>
                </a:lnTo>
                <a:cubicBezTo>
                  <a:pt x="1308" y="3868"/>
                  <a:pt x="771" y="6343"/>
                  <a:pt x="1098" y="8585"/>
                </a:cubicBezTo>
                <a:cubicBezTo>
                  <a:pt x="1495" y="11316"/>
                  <a:pt x="3176" y="13628"/>
                  <a:pt x="4997" y="15612"/>
                </a:cubicBezTo>
                <a:cubicBezTo>
                  <a:pt x="7285" y="18111"/>
                  <a:pt x="9760" y="20445"/>
                  <a:pt x="12398" y="22617"/>
                </a:cubicBezTo>
                <a:cubicBezTo>
                  <a:pt x="12919" y="23040"/>
                  <a:pt x="13360" y="23508"/>
                  <a:pt x="13888" y="23508"/>
                </a:cubicBezTo>
                <a:cubicBezTo>
                  <a:pt x="14118" y="23508"/>
                  <a:pt x="14364" y="23420"/>
                  <a:pt x="14640" y="23201"/>
                </a:cubicBezTo>
                <a:cubicBezTo>
                  <a:pt x="15270" y="22664"/>
                  <a:pt x="15900" y="22103"/>
                  <a:pt x="16484" y="21519"/>
                </a:cubicBezTo>
                <a:lnTo>
                  <a:pt x="16928" y="21193"/>
                </a:lnTo>
                <a:cubicBezTo>
                  <a:pt x="17955" y="20445"/>
                  <a:pt x="18796" y="19465"/>
                  <a:pt x="19449" y="18367"/>
                </a:cubicBezTo>
                <a:cubicBezTo>
                  <a:pt x="21084" y="16570"/>
                  <a:pt x="22415" y="14515"/>
                  <a:pt x="23372" y="12274"/>
                </a:cubicBezTo>
                <a:cubicBezTo>
                  <a:pt x="24422" y="9775"/>
                  <a:pt x="25053" y="6600"/>
                  <a:pt x="24002" y="3985"/>
                </a:cubicBezTo>
                <a:cubicBezTo>
                  <a:pt x="23179" y="1987"/>
                  <a:pt x="21222" y="925"/>
                  <a:pt x="19165" y="925"/>
                </a:cubicBezTo>
                <a:cubicBezTo>
                  <a:pt x="18771" y="925"/>
                  <a:pt x="18373" y="964"/>
                  <a:pt x="17978" y="1043"/>
                </a:cubicBezTo>
                <a:cubicBezTo>
                  <a:pt x="15900" y="1463"/>
                  <a:pt x="14313" y="2958"/>
                  <a:pt x="13262" y="4755"/>
                </a:cubicBezTo>
                <a:cubicBezTo>
                  <a:pt x="12655" y="3378"/>
                  <a:pt x="12235" y="1907"/>
                  <a:pt x="10787" y="1090"/>
                </a:cubicBezTo>
                <a:cubicBezTo>
                  <a:pt x="10414" y="880"/>
                  <a:pt x="9993" y="716"/>
                  <a:pt x="9573" y="599"/>
                </a:cubicBezTo>
                <a:cubicBezTo>
                  <a:pt x="8865" y="200"/>
                  <a:pt x="8072" y="1"/>
                  <a:pt x="72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1547422" y="3618834"/>
            <a:ext cx="566634" cy="533638"/>
          </a:xfrm>
          <a:custGeom>
            <a:avLst/>
            <a:gdLst/>
            <a:ahLst/>
            <a:cxnLst/>
            <a:rect l="l" t="t" r="r" b="b"/>
            <a:pathLst>
              <a:path w="47328" h="44572" extrusionOk="0">
                <a:moveTo>
                  <a:pt x="26874" y="1328"/>
                </a:moveTo>
                <a:cubicBezTo>
                  <a:pt x="27178" y="1351"/>
                  <a:pt x="27458" y="1375"/>
                  <a:pt x="27738" y="1398"/>
                </a:cubicBezTo>
                <a:lnTo>
                  <a:pt x="28018" y="1491"/>
                </a:lnTo>
                <a:cubicBezTo>
                  <a:pt x="27645" y="1421"/>
                  <a:pt x="27248" y="1375"/>
                  <a:pt x="26874" y="1328"/>
                </a:cubicBezTo>
                <a:close/>
                <a:moveTo>
                  <a:pt x="30446" y="1842"/>
                </a:moveTo>
                <a:cubicBezTo>
                  <a:pt x="30703" y="1912"/>
                  <a:pt x="30960" y="1982"/>
                  <a:pt x="31217" y="2052"/>
                </a:cubicBezTo>
                <a:cubicBezTo>
                  <a:pt x="31497" y="2145"/>
                  <a:pt x="31824" y="2238"/>
                  <a:pt x="32104" y="2355"/>
                </a:cubicBezTo>
                <a:cubicBezTo>
                  <a:pt x="31824" y="2262"/>
                  <a:pt x="31544" y="2192"/>
                  <a:pt x="31264" y="2122"/>
                </a:cubicBezTo>
                <a:cubicBezTo>
                  <a:pt x="30960" y="2052"/>
                  <a:pt x="30727" y="1935"/>
                  <a:pt x="30446" y="1842"/>
                </a:cubicBezTo>
                <a:close/>
                <a:moveTo>
                  <a:pt x="23954" y="874"/>
                </a:moveTo>
                <a:cubicBezTo>
                  <a:pt x="24506" y="874"/>
                  <a:pt x="25060" y="893"/>
                  <a:pt x="25613" y="931"/>
                </a:cubicBezTo>
                <a:cubicBezTo>
                  <a:pt x="25286" y="931"/>
                  <a:pt x="24960" y="931"/>
                  <a:pt x="24656" y="954"/>
                </a:cubicBezTo>
                <a:cubicBezTo>
                  <a:pt x="23769" y="1001"/>
                  <a:pt x="22905" y="1071"/>
                  <a:pt x="22018" y="1188"/>
                </a:cubicBezTo>
                <a:cubicBezTo>
                  <a:pt x="20103" y="1304"/>
                  <a:pt x="18212" y="1655"/>
                  <a:pt x="16368" y="2215"/>
                </a:cubicBezTo>
                <a:cubicBezTo>
                  <a:pt x="16251" y="2238"/>
                  <a:pt x="16134" y="2285"/>
                  <a:pt x="16017" y="2332"/>
                </a:cubicBezTo>
                <a:lnTo>
                  <a:pt x="15527" y="2402"/>
                </a:lnTo>
                <a:cubicBezTo>
                  <a:pt x="18229" y="1384"/>
                  <a:pt x="21080" y="874"/>
                  <a:pt x="23954" y="874"/>
                </a:cubicBezTo>
                <a:close/>
                <a:moveTo>
                  <a:pt x="23548" y="1540"/>
                </a:moveTo>
                <a:cubicBezTo>
                  <a:pt x="26093" y="1540"/>
                  <a:pt x="28639" y="1846"/>
                  <a:pt x="31124" y="2495"/>
                </a:cubicBezTo>
                <a:lnTo>
                  <a:pt x="31124" y="2472"/>
                </a:lnTo>
                <a:cubicBezTo>
                  <a:pt x="31497" y="2612"/>
                  <a:pt x="31871" y="2752"/>
                  <a:pt x="32244" y="2892"/>
                </a:cubicBezTo>
                <a:cubicBezTo>
                  <a:pt x="30703" y="2472"/>
                  <a:pt x="29092" y="2215"/>
                  <a:pt x="27481" y="2098"/>
                </a:cubicBezTo>
                <a:cubicBezTo>
                  <a:pt x="27458" y="2052"/>
                  <a:pt x="27435" y="2028"/>
                  <a:pt x="27388" y="2028"/>
                </a:cubicBezTo>
                <a:cubicBezTo>
                  <a:pt x="25723" y="1801"/>
                  <a:pt x="24058" y="1682"/>
                  <a:pt x="22394" y="1682"/>
                </a:cubicBezTo>
                <a:cubicBezTo>
                  <a:pt x="22004" y="1682"/>
                  <a:pt x="21614" y="1688"/>
                  <a:pt x="21224" y="1701"/>
                </a:cubicBezTo>
                <a:lnTo>
                  <a:pt x="21854" y="1585"/>
                </a:lnTo>
                <a:cubicBezTo>
                  <a:pt x="22418" y="1555"/>
                  <a:pt x="22983" y="1540"/>
                  <a:pt x="23548" y="1540"/>
                </a:cubicBezTo>
                <a:close/>
                <a:moveTo>
                  <a:pt x="20875" y="365"/>
                </a:moveTo>
                <a:cubicBezTo>
                  <a:pt x="21652" y="365"/>
                  <a:pt x="22430" y="413"/>
                  <a:pt x="23209" y="511"/>
                </a:cubicBezTo>
                <a:cubicBezTo>
                  <a:pt x="19846" y="604"/>
                  <a:pt x="16554" y="1421"/>
                  <a:pt x="13519" y="2869"/>
                </a:cubicBezTo>
                <a:cubicBezTo>
                  <a:pt x="12492" y="3149"/>
                  <a:pt x="11511" y="3476"/>
                  <a:pt x="10531" y="3873"/>
                </a:cubicBezTo>
                <a:cubicBezTo>
                  <a:pt x="12608" y="2238"/>
                  <a:pt x="15037" y="1141"/>
                  <a:pt x="17628" y="651"/>
                </a:cubicBezTo>
                <a:cubicBezTo>
                  <a:pt x="18704" y="460"/>
                  <a:pt x="19788" y="365"/>
                  <a:pt x="20875" y="365"/>
                </a:cubicBezTo>
                <a:close/>
                <a:moveTo>
                  <a:pt x="13075" y="3523"/>
                </a:moveTo>
                <a:lnTo>
                  <a:pt x="13075" y="3523"/>
                </a:lnTo>
                <a:cubicBezTo>
                  <a:pt x="12772" y="3663"/>
                  <a:pt x="12492" y="3803"/>
                  <a:pt x="12188" y="3966"/>
                </a:cubicBezTo>
                <a:cubicBezTo>
                  <a:pt x="12445" y="3826"/>
                  <a:pt x="12679" y="3709"/>
                  <a:pt x="12912" y="3569"/>
                </a:cubicBezTo>
                <a:lnTo>
                  <a:pt x="13075" y="3523"/>
                </a:lnTo>
                <a:close/>
                <a:moveTo>
                  <a:pt x="11231" y="3990"/>
                </a:moveTo>
                <a:cubicBezTo>
                  <a:pt x="10274" y="4480"/>
                  <a:pt x="9386" y="5017"/>
                  <a:pt x="8546" y="5647"/>
                </a:cubicBezTo>
                <a:lnTo>
                  <a:pt x="8663" y="5554"/>
                </a:lnTo>
                <a:cubicBezTo>
                  <a:pt x="8943" y="5274"/>
                  <a:pt x="9223" y="5017"/>
                  <a:pt x="9503" y="4760"/>
                </a:cubicBezTo>
                <a:cubicBezTo>
                  <a:pt x="10064" y="4480"/>
                  <a:pt x="10647" y="4223"/>
                  <a:pt x="11231" y="3990"/>
                </a:cubicBezTo>
                <a:close/>
                <a:moveTo>
                  <a:pt x="21334" y="2247"/>
                </a:moveTo>
                <a:cubicBezTo>
                  <a:pt x="21632" y="2247"/>
                  <a:pt x="21931" y="2252"/>
                  <a:pt x="22228" y="2262"/>
                </a:cubicBezTo>
                <a:cubicBezTo>
                  <a:pt x="20640" y="2449"/>
                  <a:pt x="19053" y="2752"/>
                  <a:pt x="17488" y="3196"/>
                </a:cubicBezTo>
                <a:cubicBezTo>
                  <a:pt x="14523" y="3966"/>
                  <a:pt x="11628" y="5110"/>
                  <a:pt x="8919" y="6581"/>
                </a:cubicBezTo>
                <a:cubicBezTo>
                  <a:pt x="9877" y="5834"/>
                  <a:pt x="10857" y="5157"/>
                  <a:pt x="11908" y="4573"/>
                </a:cubicBezTo>
                <a:cubicBezTo>
                  <a:pt x="12492" y="4293"/>
                  <a:pt x="13122" y="4060"/>
                  <a:pt x="13729" y="3826"/>
                </a:cubicBezTo>
                <a:cubicBezTo>
                  <a:pt x="15107" y="3289"/>
                  <a:pt x="16508" y="2822"/>
                  <a:pt x="17932" y="2425"/>
                </a:cubicBezTo>
                <a:cubicBezTo>
                  <a:pt x="19059" y="2314"/>
                  <a:pt x="20200" y="2247"/>
                  <a:pt x="21334" y="2247"/>
                </a:cubicBezTo>
                <a:close/>
                <a:moveTo>
                  <a:pt x="7355" y="7118"/>
                </a:moveTo>
                <a:cubicBezTo>
                  <a:pt x="7192" y="7258"/>
                  <a:pt x="7052" y="7422"/>
                  <a:pt x="6888" y="7562"/>
                </a:cubicBezTo>
                <a:cubicBezTo>
                  <a:pt x="6818" y="7655"/>
                  <a:pt x="6725" y="7749"/>
                  <a:pt x="6631" y="7842"/>
                </a:cubicBezTo>
                <a:lnTo>
                  <a:pt x="6701" y="7749"/>
                </a:lnTo>
                <a:cubicBezTo>
                  <a:pt x="6888" y="7562"/>
                  <a:pt x="7075" y="7375"/>
                  <a:pt x="7238" y="7188"/>
                </a:cubicBezTo>
                <a:lnTo>
                  <a:pt x="7355" y="7118"/>
                </a:lnTo>
                <a:close/>
                <a:moveTo>
                  <a:pt x="39272" y="5624"/>
                </a:moveTo>
                <a:lnTo>
                  <a:pt x="39272" y="5624"/>
                </a:lnTo>
                <a:cubicBezTo>
                  <a:pt x="39972" y="5951"/>
                  <a:pt x="40650" y="6324"/>
                  <a:pt x="41303" y="6768"/>
                </a:cubicBezTo>
                <a:cubicBezTo>
                  <a:pt x="42191" y="7352"/>
                  <a:pt x="42938" y="8075"/>
                  <a:pt x="43545" y="8939"/>
                </a:cubicBezTo>
                <a:cubicBezTo>
                  <a:pt x="42821" y="8286"/>
                  <a:pt x="42074" y="7655"/>
                  <a:pt x="41280" y="7095"/>
                </a:cubicBezTo>
                <a:cubicBezTo>
                  <a:pt x="40626" y="6605"/>
                  <a:pt x="39949" y="6114"/>
                  <a:pt x="39272" y="5624"/>
                </a:cubicBezTo>
                <a:close/>
                <a:moveTo>
                  <a:pt x="43591" y="8356"/>
                </a:moveTo>
                <a:cubicBezTo>
                  <a:pt x="44185" y="8972"/>
                  <a:pt x="44644" y="9700"/>
                  <a:pt x="44970" y="10474"/>
                </a:cubicBezTo>
                <a:lnTo>
                  <a:pt x="44970" y="10474"/>
                </a:lnTo>
                <a:cubicBezTo>
                  <a:pt x="44850" y="10332"/>
                  <a:pt x="44743" y="10206"/>
                  <a:pt x="44619" y="10060"/>
                </a:cubicBezTo>
                <a:cubicBezTo>
                  <a:pt x="44339" y="9453"/>
                  <a:pt x="44012" y="8893"/>
                  <a:pt x="43591" y="8356"/>
                </a:cubicBezTo>
                <a:close/>
                <a:moveTo>
                  <a:pt x="5511" y="8612"/>
                </a:moveTo>
                <a:cubicBezTo>
                  <a:pt x="5301" y="8916"/>
                  <a:pt x="5067" y="9196"/>
                  <a:pt x="4857" y="9500"/>
                </a:cubicBezTo>
                <a:cubicBezTo>
                  <a:pt x="4438" y="9918"/>
                  <a:pt x="4020" y="10358"/>
                  <a:pt x="3621" y="10818"/>
                </a:cubicBezTo>
                <a:lnTo>
                  <a:pt x="3621" y="10818"/>
                </a:lnTo>
                <a:cubicBezTo>
                  <a:pt x="3927" y="10366"/>
                  <a:pt x="4255" y="9936"/>
                  <a:pt x="4623" y="9546"/>
                </a:cubicBezTo>
                <a:cubicBezTo>
                  <a:pt x="4904" y="9220"/>
                  <a:pt x="5207" y="8916"/>
                  <a:pt x="5511" y="8612"/>
                </a:cubicBezTo>
                <a:close/>
                <a:moveTo>
                  <a:pt x="41093" y="7398"/>
                </a:moveTo>
                <a:lnTo>
                  <a:pt x="41093" y="7398"/>
                </a:lnTo>
                <a:cubicBezTo>
                  <a:pt x="42261" y="8239"/>
                  <a:pt x="43335" y="9173"/>
                  <a:pt x="44292" y="10247"/>
                </a:cubicBezTo>
                <a:cubicBezTo>
                  <a:pt x="44525" y="10714"/>
                  <a:pt x="44712" y="11227"/>
                  <a:pt x="44852" y="11741"/>
                </a:cubicBezTo>
                <a:cubicBezTo>
                  <a:pt x="43848" y="10083"/>
                  <a:pt x="42587" y="8612"/>
                  <a:pt x="41093" y="7398"/>
                </a:cubicBezTo>
                <a:close/>
                <a:moveTo>
                  <a:pt x="40229" y="7188"/>
                </a:moveTo>
                <a:lnTo>
                  <a:pt x="40439" y="7352"/>
                </a:lnTo>
                <a:cubicBezTo>
                  <a:pt x="41513" y="8309"/>
                  <a:pt x="42494" y="9360"/>
                  <a:pt x="43358" y="10480"/>
                </a:cubicBezTo>
                <a:cubicBezTo>
                  <a:pt x="43883" y="11120"/>
                  <a:pt x="44252" y="11849"/>
                  <a:pt x="44487" y="12645"/>
                </a:cubicBezTo>
                <a:lnTo>
                  <a:pt x="44487" y="12645"/>
                </a:lnTo>
                <a:cubicBezTo>
                  <a:pt x="43414" y="10580"/>
                  <a:pt x="41972" y="8745"/>
                  <a:pt x="40229" y="7188"/>
                </a:cubicBezTo>
                <a:close/>
                <a:moveTo>
                  <a:pt x="45109" y="11321"/>
                </a:moveTo>
                <a:cubicBezTo>
                  <a:pt x="45179" y="11438"/>
                  <a:pt x="45272" y="11578"/>
                  <a:pt x="45342" y="11694"/>
                </a:cubicBezTo>
                <a:lnTo>
                  <a:pt x="45366" y="11694"/>
                </a:lnTo>
                <a:cubicBezTo>
                  <a:pt x="45436" y="12091"/>
                  <a:pt x="45483" y="12488"/>
                  <a:pt x="45483" y="12885"/>
                </a:cubicBezTo>
                <a:cubicBezTo>
                  <a:pt x="45389" y="12348"/>
                  <a:pt x="45272" y="11835"/>
                  <a:pt x="45109" y="11321"/>
                </a:cubicBezTo>
                <a:close/>
                <a:moveTo>
                  <a:pt x="44782" y="12372"/>
                </a:moveTo>
                <a:lnTo>
                  <a:pt x="44782" y="12372"/>
                </a:lnTo>
                <a:cubicBezTo>
                  <a:pt x="44899" y="12605"/>
                  <a:pt x="45016" y="12839"/>
                  <a:pt x="45132" y="13072"/>
                </a:cubicBezTo>
                <a:cubicBezTo>
                  <a:pt x="45202" y="13516"/>
                  <a:pt x="45226" y="13959"/>
                  <a:pt x="45249" y="14403"/>
                </a:cubicBezTo>
                <a:cubicBezTo>
                  <a:pt x="45156" y="14169"/>
                  <a:pt x="45062" y="13913"/>
                  <a:pt x="44969" y="13656"/>
                </a:cubicBezTo>
                <a:cubicBezTo>
                  <a:pt x="44969" y="13212"/>
                  <a:pt x="44899" y="12792"/>
                  <a:pt x="44782" y="12372"/>
                </a:cubicBezTo>
                <a:close/>
                <a:moveTo>
                  <a:pt x="25240" y="2425"/>
                </a:moveTo>
                <a:cubicBezTo>
                  <a:pt x="27364" y="2635"/>
                  <a:pt x="29489" y="2962"/>
                  <a:pt x="31590" y="3429"/>
                </a:cubicBezTo>
                <a:cubicBezTo>
                  <a:pt x="32571" y="3639"/>
                  <a:pt x="33552" y="3849"/>
                  <a:pt x="34532" y="4083"/>
                </a:cubicBezTo>
                <a:cubicBezTo>
                  <a:pt x="35933" y="4667"/>
                  <a:pt x="37241" y="5390"/>
                  <a:pt x="38455" y="6254"/>
                </a:cubicBezTo>
                <a:cubicBezTo>
                  <a:pt x="41000" y="8029"/>
                  <a:pt x="43031" y="10457"/>
                  <a:pt x="44339" y="13259"/>
                </a:cubicBezTo>
                <a:cubicBezTo>
                  <a:pt x="44432" y="13446"/>
                  <a:pt x="44502" y="13632"/>
                  <a:pt x="44595" y="13842"/>
                </a:cubicBezTo>
                <a:cubicBezTo>
                  <a:pt x="44525" y="14403"/>
                  <a:pt x="44385" y="14987"/>
                  <a:pt x="44152" y="15524"/>
                </a:cubicBezTo>
                <a:cubicBezTo>
                  <a:pt x="43381" y="12278"/>
                  <a:pt x="41303" y="9476"/>
                  <a:pt x="38665" y="7445"/>
                </a:cubicBezTo>
                <a:cubicBezTo>
                  <a:pt x="34610" y="4256"/>
                  <a:pt x="29513" y="2763"/>
                  <a:pt x="24413" y="2763"/>
                </a:cubicBezTo>
                <a:cubicBezTo>
                  <a:pt x="22906" y="2763"/>
                  <a:pt x="21398" y="2893"/>
                  <a:pt x="19916" y="3149"/>
                </a:cubicBezTo>
                <a:cubicBezTo>
                  <a:pt x="13426" y="4293"/>
                  <a:pt x="6585" y="8052"/>
                  <a:pt x="3339" y="13983"/>
                </a:cubicBezTo>
                <a:cubicBezTo>
                  <a:pt x="3199" y="14239"/>
                  <a:pt x="3059" y="14520"/>
                  <a:pt x="2942" y="14776"/>
                </a:cubicBezTo>
                <a:cubicBezTo>
                  <a:pt x="3059" y="14216"/>
                  <a:pt x="3223" y="13632"/>
                  <a:pt x="3433" y="13095"/>
                </a:cubicBezTo>
                <a:cubicBezTo>
                  <a:pt x="3526" y="12862"/>
                  <a:pt x="3643" y="12628"/>
                  <a:pt x="3760" y="12418"/>
                </a:cubicBezTo>
                <a:cubicBezTo>
                  <a:pt x="4670" y="10901"/>
                  <a:pt x="5791" y="9500"/>
                  <a:pt x="7052" y="8239"/>
                </a:cubicBezTo>
                <a:cubicBezTo>
                  <a:pt x="7379" y="8005"/>
                  <a:pt x="7705" y="7795"/>
                  <a:pt x="8056" y="7585"/>
                </a:cubicBezTo>
                <a:cubicBezTo>
                  <a:pt x="11161" y="5717"/>
                  <a:pt x="14546" y="4293"/>
                  <a:pt x="18095" y="3406"/>
                </a:cubicBezTo>
                <a:cubicBezTo>
                  <a:pt x="20430" y="2799"/>
                  <a:pt x="22812" y="2472"/>
                  <a:pt x="25240" y="2425"/>
                </a:cubicBezTo>
                <a:close/>
                <a:moveTo>
                  <a:pt x="4040" y="10901"/>
                </a:moveTo>
                <a:lnTo>
                  <a:pt x="4040" y="10901"/>
                </a:lnTo>
                <a:cubicBezTo>
                  <a:pt x="3806" y="11344"/>
                  <a:pt x="3596" y="11788"/>
                  <a:pt x="3409" y="12231"/>
                </a:cubicBezTo>
                <a:cubicBezTo>
                  <a:pt x="3363" y="12301"/>
                  <a:pt x="3316" y="12395"/>
                  <a:pt x="3293" y="12465"/>
                </a:cubicBezTo>
                <a:cubicBezTo>
                  <a:pt x="2545" y="13749"/>
                  <a:pt x="1938" y="15127"/>
                  <a:pt x="1518" y="16551"/>
                </a:cubicBezTo>
                <a:lnTo>
                  <a:pt x="1495" y="16551"/>
                </a:lnTo>
                <a:cubicBezTo>
                  <a:pt x="1471" y="16598"/>
                  <a:pt x="1471" y="16644"/>
                  <a:pt x="1448" y="16691"/>
                </a:cubicBezTo>
                <a:cubicBezTo>
                  <a:pt x="1518" y="15827"/>
                  <a:pt x="1682" y="14963"/>
                  <a:pt x="1938" y="14146"/>
                </a:cubicBezTo>
                <a:cubicBezTo>
                  <a:pt x="2475" y="12955"/>
                  <a:pt x="3176" y="11881"/>
                  <a:pt x="4040" y="10901"/>
                </a:cubicBezTo>
                <a:close/>
                <a:moveTo>
                  <a:pt x="2335" y="16224"/>
                </a:moveTo>
                <a:lnTo>
                  <a:pt x="2335" y="16434"/>
                </a:lnTo>
                <a:cubicBezTo>
                  <a:pt x="2289" y="16574"/>
                  <a:pt x="2265" y="16714"/>
                  <a:pt x="2219" y="16854"/>
                </a:cubicBezTo>
                <a:cubicBezTo>
                  <a:pt x="2242" y="16644"/>
                  <a:pt x="2289" y="16434"/>
                  <a:pt x="2335" y="16224"/>
                </a:cubicBezTo>
                <a:close/>
                <a:moveTo>
                  <a:pt x="45833" y="12652"/>
                </a:moveTo>
                <a:lnTo>
                  <a:pt x="45833" y="12652"/>
                </a:lnTo>
                <a:cubicBezTo>
                  <a:pt x="46440" y="14053"/>
                  <a:pt x="46720" y="15570"/>
                  <a:pt x="46627" y="17088"/>
                </a:cubicBezTo>
                <a:lnTo>
                  <a:pt x="46627" y="17065"/>
                </a:lnTo>
                <a:cubicBezTo>
                  <a:pt x="46510" y="15920"/>
                  <a:pt x="46230" y="14823"/>
                  <a:pt x="45809" y="13749"/>
                </a:cubicBezTo>
                <a:cubicBezTo>
                  <a:pt x="45833" y="13376"/>
                  <a:pt x="45856" y="13025"/>
                  <a:pt x="45833" y="12652"/>
                </a:cubicBezTo>
                <a:close/>
                <a:moveTo>
                  <a:pt x="44843" y="14577"/>
                </a:moveTo>
                <a:cubicBezTo>
                  <a:pt x="44953" y="14847"/>
                  <a:pt x="45042" y="15138"/>
                  <a:pt x="45109" y="15407"/>
                </a:cubicBezTo>
                <a:cubicBezTo>
                  <a:pt x="44946" y="16061"/>
                  <a:pt x="44712" y="16691"/>
                  <a:pt x="44432" y="17298"/>
                </a:cubicBezTo>
                <a:cubicBezTo>
                  <a:pt x="44409" y="16994"/>
                  <a:pt x="44362" y="16668"/>
                  <a:pt x="44315" y="16364"/>
                </a:cubicBezTo>
                <a:cubicBezTo>
                  <a:pt x="44315" y="16294"/>
                  <a:pt x="44292" y="16224"/>
                  <a:pt x="44268" y="16154"/>
                </a:cubicBezTo>
                <a:cubicBezTo>
                  <a:pt x="44432" y="15804"/>
                  <a:pt x="44595" y="15430"/>
                  <a:pt x="44712" y="15057"/>
                </a:cubicBezTo>
                <a:cubicBezTo>
                  <a:pt x="44756" y="14904"/>
                  <a:pt x="44799" y="14732"/>
                  <a:pt x="44843" y="14577"/>
                </a:cubicBezTo>
                <a:close/>
                <a:moveTo>
                  <a:pt x="8289" y="5367"/>
                </a:moveTo>
                <a:cubicBezTo>
                  <a:pt x="8196" y="5460"/>
                  <a:pt x="8079" y="5577"/>
                  <a:pt x="7986" y="5671"/>
                </a:cubicBezTo>
                <a:cubicBezTo>
                  <a:pt x="7565" y="6138"/>
                  <a:pt x="7122" y="6628"/>
                  <a:pt x="6725" y="7142"/>
                </a:cubicBezTo>
                <a:cubicBezTo>
                  <a:pt x="5627" y="7959"/>
                  <a:pt x="4647" y="8916"/>
                  <a:pt x="3783" y="9990"/>
                </a:cubicBezTo>
                <a:cubicBezTo>
                  <a:pt x="2779" y="11251"/>
                  <a:pt x="2032" y="12698"/>
                  <a:pt x="1565" y="14239"/>
                </a:cubicBezTo>
                <a:cubicBezTo>
                  <a:pt x="1308" y="14800"/>
                  <a:pt x="1121" y="15383"/>
                  <a:pt x="981" y="15991"/>
                </a:cubicBezTo>
                <a:cubicBezTo>
                  <a:pt x="841" y="16551"/>
                  <a:pt x="748" y="17111"/>
                  <a:pt x="701" y="17672"/>
                </a:cubicBezTo>
                <a:cubicBezTo>
                  <a:pt x="421" y="15687"/>
                  <a:pt x="748" y="13702"/>
                  <a:pt x="1635" y="11928"/>
                </a:cubicBezTo>
                <a:cubicBezTo>
                  <a:pt x="3082" y="9079"/>
                  <a:pt x="5534" y="6908"/>
                  <a:pt x="8289" y="5367"/>
                </a:cubicBezTo>
                <a:close/>
                <a:moveTo>
                  <a:pt x="1892" y="16528"/>
                </a:moveTo>
                <a:lnTo>
                  <a:pt x="1892" y="16528"/>
                </a:lnTo>
                <a:cubicBezTo>
                  <a:pt x="1705" y="17345"/>
                  <a:pt x="1612" y="18162"/>
                  <a:pt x="1588" y="18979"/>
                </a:cubicBezTo>
                <a:cubicBezTo>
                  <a:pt x="1541" y="18676"/>
                  <a:pt x="1495" y="18395"/>
                  <a:pt x="1471" y="18092"/>
                </a:cubicBezTo>
                <a:cubicBezTo>
                  <a:pt x="1588" y="17555"/>
                  <a:pt x="1705" y="17041"/>
                  <a:pt x="1892" y="16528"/>
                </a:cubicBezTo>
                <a:close/>
                <a:moveTo>
                  <a:pt x="1075" y="17298"/>
                </a:moveTo>
                <a:cubicBezTo>
                  <a:pt x="1075" y="17578"/>
                  <a:pt x="1075" y="17858"/>
                  <a:pt x="1121" y="18139"/>
                </a:cubicBezTo>
                <a:cubicBezTo>
                  <a:pt x="1075" y="18442"/>
                  <a:pt x="1028" y="18722"/>
                  <a:pt x="981" y="19026"/>
                </a:cubicBezTo>
                <a:cubicBezTo>
                  <a:pt x="981" y="18442"/>
                  <a:pt x="1004" y="17858"/>
                  <a:pt x="1075" y="17298"/>
                </a:cubicBezTo>
                <a:close/>
                <a:moveTo>
                  <a:pt x="45156" y="16598"/>
                </a:moveTo>
                <a:cubicBezTo>
                  <a:pt x="45016" y="17742"/>
                  <a:pt x="44735" y="18862"/>
                  <a:pt x="44339" y="19960"/>
                </a:cubicBezTo>
                <a:cubicBezTo>
                  <a:pt x="44455" y="19329"/>
                  <a:pt x="44502" y="18699"/>
                  <a:pt x="44479" y="18068"/>
                </a:cubicBezTo>
                <a:cubicBezTo>
                  <a:pt x="44735" y="17602"/>
                  <a:pt x="44946" y="17088"/>
                  <a:pt x="45132" y="16598"/>
                </a:cubicBezTo>
                <a:close/>
                <a:moveTo>
                  <a:pt x="1285" y="19306"/>
                </a:moveTo>
                <a:cubicBezTo>
                  <a:pt x="1285" y="19329"/>
                  <a:pt x="1285" y="19329"/>
                  <a:pt x="1285" y="19329"/>
                </a:cubicBezTo>
                <a:cubicBezTo>
                  <a:pt x="1378" y="19726"/>
                  <a:pt x="1471" y="20123"/>
                  <a:pt x="1612" y="20497"/>
                </a:cubicBezTo>
                <a:cubicBezTo>
                  <a:pt x="1635" y="20590"/>
                  <a:pt x="1635" y="20683"/>
                  <a:pt x="1635" y="20754"/>
                </a:cubicBezTo>
                <a:cubicBezTo>
                  <a:pt x="1471" y="20473"/>
                  <a:pt x="1355" y="20146"/>
                  <a:pt x="1238" y="19843"/>
                </a:cubicBezTo>
                <a:cubicBezTo>
                  <a:pt x="1238" y="19656"/>
                  <a:pt x="1261" y="19493"/>
                  <a:pt x="1285" y="19306"/>
                </a:cubicBezTo>
                <a:close/>
                <a:moveTo>
                  <a:pt x="1215" y="20683"/>
                </a:moveTo>
                <a:cubicBezTo>
                  <a:pt x="1378" y="21034"/>
                  <a:pt x="1541" y="21361"/>
                  <a:pt x="1752" y="21687"/>
                </a:cubicBezTo>
                <a:cubicBezTo>
                  <a:pt x="1868" y="22598"/>
                  <a:pt x="2055" y="23509"/>
                  <a:pt x="2312" y="24396"/>
                </a:cubicBezTo>
                <a:cubicBezTo>
                  <a:pt x="1798" y="23392"/>
                  <a:pt x="1448" y="22365"/>
                  <a:pt x="1215" y="21291"/>
                </a:cubicBezTo>
                <a:cubicBezTo>
                  <a:pt x="1215" y="21080"/>
                  <a:pt x="1215" y="20870"/>
                  <a:pt x="1215" y="20683"/>
                </a:cubicBezTo>
                <a:close/>
                <a:moveTo>
                  <a:pt x="2335" y="18279"/>
                </a:moveTo>
                <a:lnTo>
                  <a:pt x="2335" y="18279"/>
                </a:lnTo>
                <a:cubicBezTo>
                  <a:pt x="2452" y="20263"/>
                  <a:pt x="3106" y="22178"/>
                  <a:pt x="4203" y="23836"/>
                </a:cubicBezTo>
                <a:cubicBezTo>
                  <a:pt x="4343" y="24139"/>
                  <a:pt x="4507" y="24443"/>
                  <a:pt x="4647" y="24746"/>
                </a:cubicBezTo>
                <a:cubicBezTo>
                  <a:pt x="4507" y="24629"/>
                  <a:pt x="4390" y="24489"/>
                  <a:pt x="4250" y="24349"/>
                </a:cubicBezTo>
                <a:cubicBezTo>
                  <a:pt x="3573" y="23579"/>
                  <a:pt x="3012" y="22715"/>
                  <a:pt x="2569" y="21804"/>
                </a:cubicBezTo>
                <a:cubicBezTo>
                  <a:pt x="2289" y="20660"/>
                  <a:pt x="2195" y="19469"/>
                  <a:pt x="2335" y="18279"/>
                </a:cubicBezTo>
                <a:close/>
                <a:moveTo>
                  <a:pt x="45436" y="16994"/>
                </a:moveTo>
                <a:cubicBezTo>
                  <a:pt x="45506" y="17438"/>
                  <a:pt x="45529" y="17858"/>
                  <a:pt x="45529" y="18302"/>
                </a:cubicBezTo>
                <a:cubicBezTo>
                  <a:pt x="45529" y="20310"/>
                  <a:pt x="44619" y="22108"/>
                  <a:pt x="43335" y="23579"/>
                </a:cubicBezTo>
                <a:cubicBezTo>
                  <a:pt x="42984" y="23999"/>
                  <a:pt x="42611" y="24373"/>
                  <a:pt x="42214" y="24746"/>
                </a:cubicBezTo>
                <a:cubicBezTo>
                  <a:pt x="42728" y="24092"/>
                  <a:pt x="43171" y="23392"/>
                  <a:pt x="43521" y="22645"/>
                </a:cubicBezTo>
                <a:lnTo>
                  <a:pt x="43498" y="22645"/>
                </a:lnTo>
                <a:cubicBezTo>
                  <a:pt x="44479" y="20894"/>
                  <a:pt x="45132" y="18979"/>
                  <a:pt x="45436" y="16994"/>
                </a:cubicBezTo>
                <a:close/>
                <a:moveTo>
                  <a:pt x="44012" y="16738"/>
                </a:moveTo>
                <a:cubicBezTo>
                  <a:pt x="44058" y="17158"/>
                  <a:pt x="44105" y="17578"/>
                  <a:pt x="44105" y="17998"/>
                </a:cubicBezTo>
                <a:cubicBezTo>
                  <a:pt x="43241" y="19586"/>
                  <a:pt x="42167" y="21057"/>
                  <a:pt x="40860" y="22318"/>
                </a:cubicBezTo>
                <a:cubicBezTo>
                  <a:pt x="37801" y="25376"/>
                  <a:pt x="33855" y="27384"/>
                  <a:pt x="29699" y="28645"/>
                </a:cubicBezTo>
                <a:cubicBezTo>
                  <a:pt x="31170" y="28062"/>
                  <a:pt x="32594" y="27384"/>
                  <a:pt x="33972" y="26591"/>
                </a:cubicBezTo>
                <a:cubicBezTo>
                  <a:pt x="37101" y="24839"/>
                  <a:pt x="39832" y="22505"/>
                  <a:pt x="42050" y="19680"/>
                </a:cubicBezTo>
                <a:cubicBezTo>
                  <a:pt x="42798" y="18746"/>
                  <a:pt x="43451" y="17765"/>
                  <a:pt x="44012" y="16738"/>
                </a:cubicBezTo>
                <a:close/>
                <a:moveTo>
                  <a:pt x="45716" y="14543"/>
                </a:moveTo>
                <a:cubicBezTo>
                  <a:pt x="46230" y="16131"/>
                  <a:pt x="46440" y="17812"/>
                  <a:pt x="46276" y="19493"/>
                </a:cubicBezTo>
                <a:cubicBezTo>
                  <a:pt x="46230" y="19609"/>
                  <a:pt x="46206" y="19750"/>
                  <a:pt x="46160" y="19866"/>
                </a:cubicBezTo>
                <a:cubicBezTo>
                  <a:pt x="45249" y="23065"/>
                  <a:pt x="43288" y="25493"/>
                  <a:pt x="40813" y="27314"/>
                </a:cubicBezTo>
                <a:cubicBezTo>
                  <a:pt x="39576" y="28108"/>
                  <a:pt x="38268" y="28809"/>
                  <a:pt x="36914" y="29416"/>
                </a:cubicBezTo>
                <a:cubicBezTo>
                  <a:pt x="38151" y="28669"/>
                  <a:pt x="39319" y="27805"/>
                  <a:pt x="40369" y="26777"/>
                </a:cubicBezTo>
                <a:cubicBezTo>
                  <a:pt x="41887" y="25750"/>
                  <a:pt x="43218" y="24466"/>
                  <a:pt x="44292" y="22995"/>
                </a:cubicBezTo>
                <a:cubicBezTo>
                  <a:pt x="45973" y="20683"/>
                  <a:pt x="46206" y="18092"/>
                  <a:pt x="45599" y="15594"/>
                </a:cubicBezTo>
                <a:cubicBezTo>
                  <a:pt x="45599" y="15407"/>
                  <a:pt x="45623" y="15220"/>
                  <a:pt x="45623" y="15010"/>
                </a:cubicBezTo>
                <a:cubicBezTo>
                  <a:pt x="45623" y="14800"/>
                  <a:pt x="45693" y="14706"/>
                  <a:pt x="45716" y="14543"/>
                </a:cubicBezTo>
                <a:close/>
                <a:moveTo>
                  <a:pt x="11768" y="29136"/>
                </a:moveTo>
                <a:lnTo>
                  <a:pt x="11768" y="29136"/>
                </a:lnTo>
                <a:cubicBezTo>
                  <a:pt x="12375" y="29322"/>
                  <a:pt x="12982" y="29486"/>
                  <a:pt x="13589" y="29649"/>
                </a:cubicBezTo>
                <a:cubicBezTo>
                  <a:pt x="12959" y="29509"/>
                  <a:pt x="12352" y="29322"/>
                  <a:pt x="11768" y="29136"/>
                </a:cubicBezTo>
                <a:close/>
                <a:moveTo>
                  <a:pt x="9643" y="28599"/>
                </a:moveTo>
                <a:lnTo>
                  <a:pt x="9643" y="28599"/>
                </a:lnTo>
                <a:cubicBezTo>
                  <a:pt x="10834" y="29206"/>
                  <a:pt x="12095" y="29649"/>
                  <a:pt x="13402" y="29976"/>
                </a:cubicBezTo>
                <a:cubicBezTo>
                  <a:pt x="13356" y="30069"/>
                  <a:pt x="13309" y="30140"/>
                  <a:pt x="13286" y="30233"/>
                </a:cubicBezTo>
                <a:cubicBezTo>
                  <a:pt x="12025" y="29789"/>
                  <a:pt x="10811" y="29229"/>
                  <a:pt x="9643" y="28599"/>
                </a:cubicBezTo>
                <a:close/>
                <a:moveTo>
                  <a:pt x="24409" y="3149"/>
                </a:moveTo>
                <a:cubicBezTo>
                  <a:pt x="29224" y="3149"/>
                  <a:pt x="34065" y="4499"/>
                  <a:pt x="37988" y="7375"/>
                </a:cubicBezTo>
                <a:cubicBezTo>
                  <a:pt x="40906" y="9523"/>
                  <a:pt x="43194" y="12512"/>
                  <a:pt x="43918" y="16084"/>
                </a:cubicBezTo>
                <a:cubicBezTo>
                  <a:pt x="43848" y="16201"/>
                  <a:pt x="43802" y="16317"/>
                  <a:pt x="43731" y="16411"/>
                </a:cubicBezTo>
                <a:cubicBezTo>
                  <a:pt x="42938" y="17905"/>
                  <a:pt x="41980" y="19306"/>
                  <a:pt x="40860" y="20590"/>
                </a:cubicBezTo>
                <a:cubicBezTo>
                  <a:pt x="38595" y="23135"/>
                  <a:pt x="35887" y="25236"/>
                  <a:pt x="32851" y="26801"/>
                </a:cubicBezTo>
                <a:cubicBezTo>
                  <a:pt x="30516" y="28015"/>
                  <a:pt x="28065" y="28972"/>
                  <a:pt x="25543" y="29649"/>
                </a:cubicBezTo>
                <a:cubicBezTo>
                  <a:pt x="24960" y="29743"/>
                  <a:pt x="24399" y="29836"/>
                  <a:pt x="23839" y="29929"/>
                </a:cubicBezTo>
                <a:cubicBezTo>
                  <a:pt x="23279" y="30023"/>
                  <a:pt x="22695" y="30093"/>
                  <a:pt x="22111" y="30140"/>
                </a:cubicBezTo>
                <a:cubicBezTo>
                  <a:pt x="22074" y="30078"/>
                  <a:pt x="22011" y="30049"/>
                  <a:pt x="21950" y="30049"/>
                </a:cubicBezTo>
                <a:cubicBezTo>
                  <a:pt x="21895" y="30049"/>
                  <a:pt x="21841" y="30072"/>
                  <a:pt x="21808" y="30116"/>
                </a:cubicBezTo>
                <a:cubicBezTo>
                  <a:pt x="21808" y="30140"/>
                  <a:pt x="21784" y="30140"/>
                  <a:pt x="21784" y="30163"/>
                </a:cubicBezTo>
                <a:cubicBezTo>
                  <a:pt x="21294" y="30186"/>
                  <a:pt x="20827" y="30233"/>
                  <a:pt x="20337" y="30233"/>
                </a:cubicBezTo>
                <a:lnTo>
                  <a:pt x="20197" y="30233"/>
                </a:lnTo>
                <a:cubicBezTo>
                  <a:pt x="18142" y="30140"/>
                  <a:pt x="16111" y="29836"/>
                  <a:pt x="14103" y="29392"/>
                </a:cubicBezTo>
                <a:cubicBezTo>
                  <a:pt x="14149" y="29346"/>
                  <a:pt x="14196" y="29299"/>
                  <a:pt x="14266" y="29276"/>
                </a:cubicBezTo>
                <a:cubicBezTo>
                  <a:pt x="14362" y="29218"/>
                  <a:pt x="14300" y="29065"/>
                  <a:pt x="14210" y="29065"/>
                </a:cubicBezTo>
                <a:cubicBezTo>
                  <a:pt x="14191" y="29065"/>
                  <a:pt x="14170" y="29072"/>
                  <a:pt x="14149" y="29089"/>
                </a:cubicBezTo>
                <a:cubicBezTo>
                  <a:pt x="14033" y="29159"/>
                  <a:pt x="13939" y="29229"/>
                  <a:pt x="13846" y="29322"/>
                </a:cubicBezTo>
                <a:cubicBezTo>
                  <a:pt x="11581" y="28809"/>
                  <a:pt x="9410" y="27968"/>
                  <a:pt x="7425" y="26801"/>
                </a:cubicBezTo>
                <a:cubicBezTo>
                  <a:pt x="6234" y="25890"/>
                  <a:pt x="5230" y="24793"/>
                  <a:pt x="4437" y="23555"/>
                </a:cubicBezTo>
                <a:cubicBezTo>
                  <a:pt x="4250" y="23158"/>
                  <a:pt x="4063" y="22738"/>
                  <a:pt x="3923" y="22318"/>
                </a:cubicBezTo>
                <a:cubicBezTo>
                  <a:pt x="3246" y="20590"/>
                  <a:pt x="2686" y="18769"/>
                  <a:pt x="2662" y="16901"/>
                </a:cubicBezTo>
                <a:cubicBezTo>
                  <a:pt x="2662" y="16808"/>
                  <a:pt x="2662" y="16714"/>
                  <a:pt x="2662" y="16598"/>
                </a:cubicBezTo>
                <a:cubicBezTo>
                  <a:pt x="2966" y="15547"/>
                  <a:pt x="3386" y="14543"/>
                  <a:pt x="3970" y="13632"/>
                </a:cubicBezTo>
                <a:cubicBezTo>
                  <a:pt x="7285" y="8146"/>
                  <a:pt x="13706" y="4667"/>
                  <a:pt x="19893" y="3546"/>
                </a:cubicBezTo>
                <a:cubicBezTo>
                  <a:pt x="21376" y="3283"/>
                  <a:pt x="22891" y="3149"/>
                  <a:pt x="24409" y="3149"/>
                </a:cubicBezTo>
                <a:close/>
                <a:moveTo>
                  <a:pt x="6725" y="27174"/>
                </a:moveTo>
                <a:lnTo>
                  <a:pt x="6725" y="27174"/>
                </a:lnTo>
                <a:cubicBezTo>
                  <a:pt x="8499" y="28458"/>
                  <a:pt x="10437" y="29532"/>
                  <a:pt x="12492" y="30326"/>
                </a:cubicBezTo>
                <a:cubicBezTo>
                  <a:pt x="10344" y="29766"/>
                  <a:pt x="8312" y="28832"/>
                  <a:pt x="6748" y="27198"/>
                </a:cubicBezTo>
                <a:lnTo>
                  <a:pt x="6725" y="27174"/>
                </a:lnTo>
                <a:close/>
                <a:moveTo>
                  <a:pt x="44082" y="18769"/>
                </a:moveTo>
                <a:lnTo>
                  <a:pt x="44082" y="18769"/>
                </a:lnTo>
                <a:cubicBezTo>
                  <a:pt x="44012" y="20100"/>
                  <a:pt x="43661" y="21431"/>
                  <a:pt x="43101" y="22645"/>
                </a:cubicBezTo>
                <a:cubicBezTo>
                  <a:pt x="42494" y="23672"/>
                  <a:pt x="41817" y="24629"/>
                  <a:pt x="41023" y="25540"/>
                </a:cubicBezTo>
                <a:cubicBezTo>
                  <a:pt x="40930" y="25633"/>
                  <a:pt x="40813" y="25750"/>
                  <a:pt x="40696" y="25867"/>
                </a:cubicBezTo>
                <a:cubicBezTo>
                  <a:pt x="40089" y="26404"/>
                  <a:pt x="39459" y="26894"/>
                  <a:pt x="38782" y="27314"/>
                </a:cubicBezTo>
                <a:cubicBezTo>
                  <a:pt x="37638" y="27968"/>
                  <a:pt x="36424" y="28552"/>
                  <a:pt x="35163" y="28995"/>
                </a:cubicBezTo>
                <a:cubicBezTo>
                  <a:pt x="33738" y="29462"/>
                  <a:pt x="32268" y="29766"/>
                  <a:pt x="30773" y="29953"/>
                </a:cubicBezTo>
                <a:cubicBezTo>
                  <a:pt x="28579" y="30233"/>
                  <a:pt x="26361" y="30350"/>
                  <a:pt x="24142" y="30350"/>
                </a:cubicBezTo>
                <a:cubicBezTo>
                  <a:pt x="24586" y="30233"/>
                  <a:pt x="25053" y="30116"/>
                  <a:pt x="25520" y="29999"/>
                </a:cubicBezTo>
                <a:cubicBezTo>
                  <a:pt x="31754" y="28832"/>
                  <a:pt x="38175" y="26240"/>
                  <a:pt x="42307" y="21267"/>
                </a:cubicBezTo>
                <a:cubicBezTo>
                  <a:pt x="42961" y="20497"/>
                  <a:pt x="43568" y="19656"/>
                  <a:pt x="44082" y="18769"/>
                </a:cubicBezTo>
                <a:close/>
                <a:moveTo>
                  <a:pt x="2242" y="22505"/>
                </a:moveTo>
                <a:lnTo>
                  <a:pt x="2475" y="22832"/>
                </a:lnTo>
                <a:cubicBezTo>
                  <a:pt x="2545" y="23018"/>
                  <a:pt x="2615" y="23228"/>
                  <a:pt x="2709" y="23439"/>
                </a:cubicBezTo>
                <a:cubicBezTo>
                  <a:pt x="3923" y="26380"/>
                  <a:pt x="6281" y="28809"/>
                  <a:pt x="9036" y="30373"/>
                </a:cubicBezTo>
                <a:cubicBezTo>
                  <a:pt x="6585" y="29486"/>
                  <a:pt x="4507" y="27851"/>
                  <a:pt x="3059" y="25703"/>
                </a:cubicBezTo>
                <a:cubicBezTo>
                  <a:pt x="3082" y="25657"/>
                  <a:pt x="3082" y="25610"/>
                  <a:pt x="3082" y="25563"/>
                </a:cubicBezTo>
                <a:cubicBezTo>
                  <a:pt x="2709" y="24559"/>
                  <a:pt x="2429" y="23532"/>
                  <a:pt x="2242" y="22505"/>
                </a:cubicBezTo>
                <a:close/>
                <a:moveTo>
                  <a:pt x="13659" y="30023"/>
                </a:moveTo>
                <a:cubicBezTo>
                  <a:pt x="13916" y="30093"/>
                  <a:pt x="14173" y="30140"/>
                  <a:pt x="14430" y="30186"/>
                </a:cubicBezTo>
                <a:cubicBezTo>
                  <a:pt x="14290" y="30280"/>
                  <a:pt x="14173" y="30396"/>
                  <a:pt x="14079" y="30536"/>
                </a:cubicBezTo>
                <a:lnTo>
                  <a:pt x="13542" y="30326"/>
                </a:lnTo>
                <a:cubicBezTo>
                  <a:pt x="13566" y="30233"/>
                  <a:pt x="13612" y="30116"/>
                  <a:pt x="13659" y="30023"/>
                </a:cubicBezTo>
                <a:close/>
                <a:moveTo>
                  <a:pt x="14733" y="30466"/>
                </a:moveTo>
                <a:lnTo>
                  <a:pt x="14663" y="30700"/>
                </a:lnTo>
                <a:lnTo>
                  <a:pt x="14523" y="30653"/>
                </a:lnTo>
                <a:cubicBezTo>
                  <a:pt x="14570" y="30583"/>
                  <a:pt x="14640" y="30513"/>
                  <a:pt x="14733" y="30466"/>
                </a:cubicBezTo>
                <a:close/>
                <a:moveTo>
                  <a:pt x="22041" y="30793"/>
                </a:moveTo>
                <a:lnTo>
                  <a:pt x="22041" y="30793"/>
                </a:lnTo>
                <a:cubicBezTo>
                  <a:pt x="21924" y="30863"/>
                  <a:pt x="21808" y="30933"/>
                  <a:pt x="21691" y="31003"/>
                </a:cubicBezTo>
                <a:cubicBezTo>
                  <a:pt x="21738" y="30957"/>
                  <a:pt x="21761" y="30910"/>
                  <a:pt x="21784" y="30840"/>
                </a:cubicBezTo>
                <a:lnTo>
                  <a:pt x="22041" y="30793"/>
                </a:lnTo>
                <a:close/>
                <a:moveTo>
                  <a:pt x="15177" y="30326"/>
                </a:moveTo>
                <a:lnTo>
                  <a:pt x="15177" y="30326"/>
                </a:lnTo>
                <a:cubicBezTo>
                  <a:pt x="16498" y="30528"/>
                  <a:pt x="17833" y="30629"/>
                  <a:pt x="19171" y="30629"/>
                </a:cubicBezTo>
                <a:cubicBezTo>
                  <a:pt x="19536" y="30629"/>
                  <a:pt x="19901" y="30621"/>
                  <a:pt x="20267" y="30606"/>
                </a:cubicBezTo>
                <a:lnTo>
                  <a:pt x="21014" y="30653"/>
                </a:lnTo>
                <a:cubicBezTo>
                  <a:pt x="20290" y="30793"/>
                  <a:pt x="19566" y="30910"/>
                  <a:pt x="18819" y="31027"/>
                </a:cubicBezTo>
                <a:lnTo>
                  <a:pt x="18819" y="31003"/>
                </a:lnTo>
                <a:lnTo>
                  <a:pt x="17908" y="31003"/>
                </a:lnTo>
                <a:cubicBezTo>
                  <a:pt x="17255" y="30980"/>
                  <a:pt x="16601" y="30933"/>
                  <a:pt x="15947" y="30863"/>
                </a:cubicBezTo>
                <a:cubicBezTo>
                  <a:pt x="15714" y="30863"/>
                  <a:pt x="15480" y="30817"/>
                  <a:pt x="15223" y="30793"/>
                </a:cubicBezTo>
                <a:cubicBezTo>
                  <a:pt x="15247" y="30700"/>
                  <a:pt x="15270" y="30630"/>
                  <a:pt x="15294" y="30536"/>
                </a:cubicBezTo>
                <a:cubicBezTo>
                  <a:pt x="15317" y="30443"/>
                  <a:pt x="15270" y="30350"/>
                  <a:pt x="15177" y="30326"/>
                </a:cubicBezTo>
                <a:close/>
                <a:moveTo>
                  <a:pt x="21201" y="30980"/>
                </a:moveTo>
                <a:lnTo>
                  <a:pt x="21131" y="31050"/>
                </a:lnTo>
                <a:lnTo>
                  <a:pt x="20734" y="31050"/>
                </a:lnTo>
                <a:lnTo>
                  <a:pt x="21201" y="30980"/>
                </a:lnTo>
                <a:close/>
                <a:moveTo>
                  <a:pt x="28975" y="30513"/>
                </a:moveTo>
                <a:lnTo>
                  <a:pt x="28975" y="30513"/>
                </a:lnTo>
                <a:cubicBezTo>
                  <a:pt x="27831" y="30700"/>
                  <a:pt x="26687" y="30817"/>
                  <a:pt x="25567" y="30910"/>
                </a:cubicBezTo>
                <a:cubicBezTo>
                  <a:pt x="24633" y="30980"/>
                  <a:pt x="23699" y="31027"/>
                  <a:pt x="22765" y="31050"/>
                </a:cubicBezTo>
                <a:cubicBezTo>
                  <a:pt x="22765" y="30980"/>
                  <a:pt x="22742" y="30910"/>
                  <a:pt x="22672" y="30863"/>
                </a:cubicBezTo>
                <a:cubicBezTo>
                  <a:pt x="22695" y="30817"/>
                  <a:pt x="22695" y="30747"/>
                  <a:pt x="22672" y="30700"/>
                </a:cubicBezTo>
                <a:lnTo>
                  <a:pt x="22672" y="30700"/>
                </a:lnTo>
                <a:cubicBezTo>
                  <a:pt x="23208" y="30718"/>
                  <a:pt x="23745" y="30727"/>
                  <a:pt x="24282" y="30727"/>
                </a:cubicBezTo>
                <a:cubicBezTo>
                  <a:pt x="25846" y="30727"/>
                  <a:pt x="27411" y="30652"/>
                  <a:pt x="28975" y="30513"/>
                </a:cubicBezTo>
                <a:close/>
                <a:moveTo>
                  <a:pt x="3293" y="23859"/>
                </a:moveTo>
                <a:lnTo>
                  <a:pt x="3293" y="23859"/>
                </a:lnTo>
                <a:cubicBezTo>
                  <a:pt x="3479" y="24092"/>
                  <a:pt x="3690" y="24302"/>
                  <a:pt x="3900" y="24513"/>
                </a:cubicBezTo>
                <a:cubicBezTo>
                  <a:pt x="4390" y="25096"/>
                  <a:pt x="4927" y="25657"/>
                  <a:pt x="5511" y="26170"/>
                </a:cubicBezTo>
                <a:cubicBezTo>
                  <a:pt x="5767" y="26544"/>
                  <a:pt x="6024" y="26871"/>
                  <a:pt x="6304" y="27198"/>
                </a:cubicBezTo>
                <a:cubicBezTo>
                  <a:pt x="8079" y="29182"/>
                  <a:pt x="10554" y="30256"/>
                  <a:pt x="13099" y="30793"/>
                </a:cubicBezTo>
                <a:cubicBezTo>
                  <a:pt x="13075" y="30910"/>
                  <a:pt x="13052" y="31003"/>
                  <a:pt x="13052" y="31120"/>
                </a:cubicBezTo>
                <a:cubicBezTo>
                  <a:pt x="12352" y="31073"/>
                  <a:pt x="11651" y="31003"/>
                  <a:pt x="10974" y="30887"/>
                </a:cubicBezTo>
                <a:cubicBezTo>
                  <a:pt x="10927" y="30887"/>
                  <a:pt x="10881" y="30863"/>
                  <a:pt x="10834" y="30863"/>
                </a:cubicBezTo>
                <a:cubicBezTo>
                  <a:pt x="10390" y="30677"/>
                  <a:pt x="9947" y="30466"/>
                  <a:pt x="9503" y="30233"/>
                </a:cubicBezTo>
                <a:cubicBezTo>
                  <a:pt x="6818" y="28809"/>
                  <a:pt x="4647" y="26567"/>
                  <a:pt x="3293" y="23859"/>
                </a:cubicBezTo>
                <a:close/>
                <a:moveTo>
                  <a:pt x="13402" y="30863"/>
                </a:moveTo>
                <a:lnTo>
                  <a:pt x="13846" y="30957"/>
                </a:lnTo>
                <a:cubicBezTo>
                  <a:pt x="13823" y="31003"/>
                  <a:pt x="13823" y="31073"/>
                  <a:pt x="13799" y="31120"/>
                </a:cubicBezTo>
                <a:lnTo>
                  <a:pt x="13356" y="31120"/>
                </a:lnTo>
                <a:cubicBezTo>
                  <a:pt x="13379" y="31050"/>
                  <a:pt x="13402" y="30957"/>
                  <a:pt x="13402" y="30863"/>
                </a:cubicBezTo>
                <a:close/>
                <a:moveTo>
                  <a:pt x="14290" y="31003"/>
                </a:moveTo>
                <a:lnTo>
                  <a:pt x="14546" y="31050"/>
                </a:lnTo>
                <a:cubicBezTo>
                  <a:pt x="14546" y="31073"/>
                  <a:pt x="14523" y="31097"/>
                  <a:pt x="14523" y="31120"/>
                </a:cubicBezTo>
                <a:lnTo>
                  <a:pt x="14243" y="31120"/>
                </a:lnTo>
                <a:lnTo>
                  <a:pt x="14290" y="31003"/>
                </a:lnTo>
                <a:close/>
                <a:moveTo>
                  <a:pt x="38455" y="27945"/>
                </a:moveTo>
                <a:cubicBezTo>
                  <a:pt x="37171" y="28902"/>
                  <a:pt x="35746" y="29696"/>
                  <a:pt x="34229" y="30256"/>
                </a:cubicBezTo>
                <a:cubicBezTo>
                  <a:pt x="32028" y="31081"/>
                  <a:pt x="29727" y="31302"/>
                  <a:pt x="27415" y="31302"/>
                </a:cubicBezTo>
                <a:cubicBezTo>
                  <a:pt x="26784" y="31302"/>
                  <a:pt x="26151" y="31285"/>
                  <a:pt x="25520" y="31260"/>
                </a:cubicBezTo>
                <a:lnTo>
                  <a:pt x="25497" y="31260"/>
                </a:lnTo>
                <a:lnTo>
                  <a:pt x="26150" y="31214"/>
                </a:lnTo>
                <a:cubicBezTo>
                  <a:pt x="29186" y="30980"/>
                  <a:pt x="32198" y="30373"/>
                  <a:pt x="35093" y="29392"/>
                </a:cubicBezTo>
                <a:cubicBezTo>
                  <a:pt x="36260" y="29019"/>
                  <a:pt x="37381" y="28528"/>
                  <a:pt x="38455" y="27945"/>
                </a:cubicBezTo>
                <a:close/>
                <a:moveTo>
                  <a:pt x="1495" y="23485"/>
                </a:moveTo>
                <a:cubicBezTo>
                  <a:pt x="2989" y="27338"/>
                  <a:pt x="6304" y="30210"/>
                  <a:pt x="10344" y="31143"/>
                </a:cubicBezTo>
                <a:lnTo>
                  <a:pt x="10717" y="31214"/>
                </a:lnTo>
                <a:cubicBezTo>
                  <a:pt x="10951" y="31307"/>
                  <a:pt x="11208" y="31400"/>
                  <a:pt x="11441" y="31494"/>
                </a:cubicBezTo>
                <a:cubicBezTo>
                  <a:pt x="11208" y="31494"/>
                  <a:pt x="10951" y="31470"/>
                  <a:pt x="10717" y="31447"/>
                </a:cubicBezTo>
                <a:cubicBezTo>
                  <a:pt x="7005" y="31167"/>
                  <a:pt x="3923" y="29206"/>
                  <a:pt x="2312" y="25820"/>
                </a:cubicBezTo>
                <a:cubicBezTo>
                  <a:pt x="1962" y="25073"/>
                  <a:pt x="1682" y="24279"/>
                  <a:pt x="1495" y="23485"/>
                </a:cubicBezTo>
                <a:close/>
                <a:moveTo>
                  <a:pt x="13706" y="31470"/>
                </a:moveTo>
                <a:lnTo>
                  <a:pt x="13706" y="31494"/>
                </a:lnTo>
                <a:lnTo>
                  <a:pt x="13332" y="31517"/>
                </a:lnTo>
                <a:lnTo>
                  <a:pt x="13332" y="31470"/>
                </a:lnTo>
                <a:close/>
                <a:moveTo>
                  <a:pt x="12328" y="31424"/>
                </a:moveTo>
                <a:lnTo>
                  <a:pt x="12328" y="31424"/>
                </a:lnTo>
                <a:cubicBezTo>
                  <a:pt x="12562" y="31447"/>
                  <a:pt x="12772" y="31447"/>
                  <a:pt x="13005" y="31470"/>
                </a:cubicBezTo>
                <a:lnTo>
                  <a:pt x="13005" y="31540"/>
                </a:lnTo>
                <a:lnTo>
                  <a:pt x="12679" y="31540"/>
                </a:lnTo>
                <a:lnTo>
                  <a:pt x="12328" y="31424"/>
                </a:lnTo>
                <a:close/>
                <a:moveTo>
                  <a:pt x="14313" y="31774"/>
                </a:moveTo>
                <a:lnTo>
                  <a:pt x="14266" y="31914"/>
                </a:lnTo>
                <a:lnTo>
                  <a:pt x="14103" y="31891"/>
                </a:lnTo>
                <a:lnTo>
                  <a:pt x="14103" y="31774"/>
                </a:lnTo>
                <a:close/>
                <a:moveTo>
                  <a:pt x="18259" y="31377"/>
                </a:moveTo>
                <a:cubicBezTo>
                  <a:pt x="19146" y="31424"/>
                  <a:pt x="20010" y="31447"/>
                  <a:pt x="20897" y="31447"/>
                </a:cubicBezTo>
                <a:cubicBezTo>
                  <a:pt x="20804" y="31634"/>
                  <a:pt x="20710" y="31774"/>
                  <a:pt x="20617" y="31961"/>
                </a:cubicBezTo>
                <a:lnTo>
                  <a:pt x="20617" y="31937"/>
                </a:lnTo>
                <a:cubicBezTo>
                  <a:pt x="19613" y="31821"/>
                  <a:pt x="18609" y="31657"/>
                  <a:pt x="17628" y="31470"/>
                </a:cubicBezTo>
                <a:lnTo>
                  <a:pt x="18259" y="31377"/>
                </a:lnTo>
                <a:close/>
                <a:moveTo>
                  <a:pt x="21784" y="31447"/>
                </a:moveTo>
                <a:cubicBezTo>
                  <a:pt x="21691" y="31610"/>
                  <a:pt x="21597" y="31821"/>
                  <a:pt x="21551" y="32031"/>
                </a:cubicBezTo>
                <a:lnTo>
                  <a:pt x="21224" y="31984"/>
                </a:lnTo>
                <a:cubicBezTo>
                  <a:pt x="21271" y="31914"/>
                  <a:pt x="21317" y="31844"/>
                  <a:pt x="21341" y="31751"/>
                </a:cubicBezTo>
                <a:lnTo>
                  <a:pt x="21341" y="31727"/>
                </a:lnTo>
                <a:cubicBezTo>
                  <a:pt x="21457" y="31634"/>
                  <a:pt x="21574" y="31517"/>
                  <a:pt x="21691" y="31447"/>
                </a:cubicBezTo>
                <a:close/>
                <a:moveTo>
                  <a:pt x="22555" y="31470"/>
                </a:moveTo>
                <a:lnTo>
                  <a:pt x="23255" y="31517"/>
                </a:lnTo>
                <a:cubicBezTo>
                  <a:pt x="24587" y="31582"/>
                  <a:pt x="25932" y="31648"/>
                  <a:pt x="27272" y="31648"/>
                </a:cubicBezTo>
                <a:cubicBezTo>
                  <a:pt x="28330" y="31648"/>
                  <a:pt x="29383" y="31607"/>
                  <a:pt x="30423" y="31494"/>
                </a:cubicBezTo>
                <a:lnTo>
                  <a:pt x="30423" y="31494"/>
                </a:lnTo>
                <a:cubicBezTo>
                  <a:pt x="28279" y="31923"/>
                  <a:pt x="26104" y="32143"/>
                  <a:pt x="23936" y="32143"/>
                </a:cubicBezTo>
                <a:cubicBezTo>
                  <a:pt x="23390" y="32143"/>
                  <a:pt x="22843" y="32129"/>
                  <a:pt x="22298" y="32101"/>
                </a:cubicBezTo>
                <a:lnTo>
                  <a:pt x="22298" y="32077"/>
                </a:lnTo>
                <a:cubicBezTo>
                  <a:pt x="22368" y="31867"/>
                  <a:pt x="22461" y="31680"/>
                  <a:pt x="22555" y="31470"/>
                </a:cubicBezTo>
                <a:close/>
                <a:moveTo>
                  <a:pt x="22158" y="32428"/>
                </a:moveTo>
                <a:lnTo>
                  <a:pt x="22625" y="32474"/>
                </a:lnTo>
                <a:lnTo>
                  <a:pt x="22135" y="32474"/>
                </a:lnTo>
                <a:cubicBezTo>
                  <a:pt x="22135" y="32474"/>
                  <a:pt x="22158" y="32451"/>
                  <a:pt x="22158" y="32428"/>
                </a:cubicBezTo>
                <a:close/>
                <a:moveTo>
                  <a:pt x="21107" y="32358"/>
                </a:moveTo>
                <a:cubicBezTo>
                  <a:pt x="21201" y="32358"/>
                  <a:pt x="21317" y="32381"/>
                  <a:pt x="21434" y="32381"/>
                </a:cubicBezTo>
                <a:lnTo>
                  <a:pt x="21364" y="32521"/>
                </a:lnTo>
                <a:lnTo>
                  <a:pt x="21060" y="32521"/>
                </a:lnTo>
                <a:cubicBezTo>
                  <a:pt x="21084" y="32474"/>
                  <a:pt x="21084" y="32428"/>
                  <a:pt x="21107" y="32358"/>
                </a:cubicBezTo>
                <a:close/>
                <a:moveTo>
                  <a:pt x="16508" y="31634"/>
                </a:moveTo>
                <a:cubicBezTo>
                  <a:pt x="17792" y="31937"/>
                  <a:pt x="19099" y="32147"/>
                  <a:pt x="20430" y="32288"/>
                </a:cubicBezTo>
                <a:lnTo>
                  <a:pt x="20360" y="32428"/>
                </a:lnTo>
                <a:lnTo>
                  <a:pt x="20290" y="32521"/>
                </a:lnTo>
                <a:cubicBezTo>
                  <a:pt x="20163" y="32523"/>
                  <a:pt x="20037" y="32524"/>
                  <a:pt x="19910" y="32524"/>
                </a:cubicBezTo>
                <a:cubicBezTo>
                  <a:pt x="18265" y="32524"/>
                  <a:pt x="16639" y="32383"/>
                  <a:pt x="15013" y="32101"/>
                </a:cubicBezTo>
                <a:cubicBezTo>
                  <a:pt x="15037" y="31984"/>
                  <a:pt x="15037" y="31867"/>
                  <a:pt x="15060" y="31751"/>
                </a:cubicBezTo>
                <a:cubicBezTo>
                  <a:pt x="15504" y="31704"/>
                  <a:pt x="15971" y="31680"/>
                  <a:pt x="16414" y="31634"/>
                </a:cubicBezTo>
                <a:close/>
                <a:moveTo>
                  <a:pt x="14103" y="32264"/>
                </a:moveTo>
                <a:lnTo>
                  <a:pt x="14173" y="32288"/>
                </a:lnTo>
                <a:cubicBezTo>
                  <a:pt x="14149" y="32381"/>
                  <a:pt x="14126" y="32498"/>
                  <a:pt x="14103" y="32614"/>
                </a:cubicBezTo>
                <a:lnTo>
                  <a:pt x="14103" y="32264"/>
                </a:lnTo>
                <a:close/>
                <a:moveTo>
                  <a:pt x="21224" y="32871"/>
                </a:moveTo>
                <a:cubicBezTo>
                  <a:pt x="20990" y="33478"/>
                  <a:pt x="20780" y="34109"/>
                  <a:pt x="20617" y="34762"/>
                </a:cubicBezTo>
                <a:cubicBezTo>
                  <a:pt x="20664" y="34132"/>
                  <a:pt x="20780" y="33502"/>
                  <a:pt x="20944" y="32895"/>
                </a:cubicBezTo>
                <a:lnTo>
                  <a:pt x="20944" y="32871"/>
                </a:lnTo>
                <a:close/>
                <a:moveTo>
                  <a:pt x="13286" y="32077"/>
                </a:moveTo>
                <a:lnTo>
                  <a:pt x="13659" y="32171"/>
                </a:lnTo>
                <a:cubicBezTo>
                  <a:pt x="13682" y="32825"/>
                  <a:pt x="13776" y="33502"/>
                  <a:pt x="13916" y="34132"/>
                </a:cubicBezTo>
                <a:cubicBezTo>
                  <a:pt x="13916" y="34319"/>
                  <a:pt x="13916" y="34506"/>
                  <a:pt x="13939" y="34692"/>
                </a:cubicBezTo>
                <a:cubicBezTo>
                  <a:pt x="13869" y="35603"/>
                  <a:pt x="13939" y="36514"/>
                  <a:pt x="14126" y="37377"/>
                </a:cubicBezTo>
                <a:cubicBezTo>
                  <a:pt x="13449" y="35743"/>
                  <a:pt x="13145" y="33945"/>
                  <a:pt x="13262" y="32147"/>
                </a:cubicBezTo>
                <a:lnTo>
                  <a:pt x="13286" y="32147"/>
                </a:lnTo>
                <a:lnTo>
                  <a:pt x="13286" y="32077"/>
                </a:lnTo>
                <a:close/>
                <a:moveTo>
                  <a:pt x="20804" y="35766"/>
                </a:moveTo>
                <a:cubicBezTo>
                  <a:pt x="20757" y="36070"/>
                  <a:pt x="20734" y="36327"/>
                  <a:pt x="20710" y="36630"/>
                </a:cubicBezTo>
                <a:cubicBezTo>
                  <a:pt x="20687" y="36910"/>
                  <a:pt x="20687" y="37214"/>
                  <a:pt x="20687" y="37494"/>
                </a:cubicBezTo>
                <a:cubicBezTo>
                  <a:pt x="20664" y="37331"/>
                  <a:pt x="20664" y="37167"/>
                  <a:pt x="20640" y="37004"/>
                </a:cubicBezTo>
                <a:cubicBezTo>
                  <a:pt x="20664" y="36584"/>
                  <a:pt x="20734" y="36163"/>
                  <a:pt x="20804" y="35766"/>
                </a:cubicBezTo>
                <a:close/>
                <a:moveTo>
                  <a:pt x="20570" y="32871"/>
                </a:moveTo>
                <a:cubicBezTo>
                  <a:pt x="20220" y="34225"/>
                  <a:pt x="20127" y="35626"/>
                  <a:pt x="20267" y="37004"/>
                </a:cubicBezTo>
                <a:cubicBezTo>
                  <a:pt x="20197" y="37938"/>
                  <a:pt x="20197" y="38895"/>
                  <a:pt x="20267" y="39829"/>
                </a:cubicBezTo>
                <a:cubicBezTo>
                  <a:pt x="19940" y="38942"/>
                  <a:pt x="19753" y="37985"/>
                  <a:pt x="19706" y="37051"/>
                </a:cubicBezTo>
                <a:lnTo>
                  <a:pt x="19706" y="37027"/>
                </a:lnTo>
                <a:cubicBezTo>
                  <a:pt x="19660" y="36280"/>
                  <a:pt x="19706" y="35533"/>
                  <a:pt x="19846" y="34786"/>
                </a:cubicBezTo>
                <a:cubicBezTo>
                  <a:pt x="20033" y="34132"/>
                  <a:pt x="20267" y="33502"/>
                  <a:pt x="20547" y="32871"/>
                </a:cubicBezTo>
                <a:close/>
                <a:moveTo>
                  <a:pt x="14967" y="32451"/>
                </a:moveTo>
                <a:cubicBezTo>
                  <a:pt x="16671" y="32755"/>
                  <a:pt x="18375" y="32895"/>
                  <a:pt x="20103" y="32895"/>
                </a:cubicBezTo>
                <a:cubicBezTo>
                  <a:pt x="19846" y="33432"/>
                  <a:pt x="19660" y="33992"/>
                  <a:pt x="19520" y="34552"/>
                </a:cubicBezTo>
                <a:cubicBezTo>
                  <a:pt x="19263" y="35440"/>
                  <a:pt x="19099" y="36350"/>
                  <a:pt x="19053" y="37261"/>
                </a:cubicBezTo>
                <a:lnTo>
                  <a:pt x="19053" y="37284"/>
                </a:lnTo>
                <a:cubicBezTo>
                  <a:pt x="18959" y="38498"/>
                  <a:pt x="19053" y="39736"/>
                  <a:pt x="19333" y="40950"/>
                </a:cubicBezTo>
                <a:cubicBezTo>
                  <a:pt x="18352" y="40459"/>
                  <a:pt x="17442" y="39829"/>
                  <a:pt x="16624" y="39082"/>
                </a:cubicBezTo>
                <a:cubicBezTo>
                  <a:pt x="16508" y="38918"/>
                  <a:pt x="16391" y="38755"/>
                  <a:pt x="16274" y="38592"/>
                </a:cubicBezTo>
                <a:cubicBezTo>
                  <a:pt x="15083" y="36770"/>
                  <a:pt x="14780" y="34576"/>
                  <a:pt x="14967" y="32451"/>
                </a:cubicBezTo>
                <a:close/>
                <a:moveTo>
                  <a:pt x="19403" y="37704"/>
                </a:moveTo>
                <a:lnTo>
                  <a:pt x="19403" y="37704"/>
                </a:lnTo>
                <a:cubicBezTo>
                  <a:pt x="19543" y="38895"/>
                  <a:pt x="19893" y="40062"/>
                  <a:pt x="20407" y="41160"/>
                </a:cubicBezTo>
                <a:cubicBezTo>
                  <a:pt x="20430" y="41253"/>
                  <a:pt x="20453" y="41370"/>
                  <a:pt x="20477" y="41487"/>
                </a:cubicBezTo>
                <a:cubicBezTo>
                  <a:pt x="20243" y="41370"/>
                  <a:pt x="20010" y="41277"/>
                  <a:pt x="19800" y="41160"/>
                </a:cubicBezTo>
                <a:cubicBezTo>
                  <a:pt x="19473" y="40039"/>
                  <a:pt x="19356" y="38872"/>
                  <a:pt x="19403" y="37704"/>
                </a:cubicBezTo>
                <a:close/>
                <a:moveTo>
                  <a:pt x="20594" y="39035"/>
                </a:moveTo>
                <a:lnTo>
                  <a:pt x="20594" y="39035"/>
                </a:lnTo>
                <a:cubicBezTo>
                  <a:pt x="20827" y="40016"/>
                  <a:pt x="21131" y="40996"/>
                  <a:pt x="21551" y="41954"/>
                </a:cubicBezTo>
                <a:lnTo>
                  <a:pt x="21177" y="41790"/>
                </a:lnTo>
                <a:cubicBezTo>
                  <a:pt x="21037" y="41557"/>
                  <a:pt x="20897" y="41300"/>
                  <a:pt x="20780" y="41043"/>
                </a:cubicBezTo>
                <a:cubicBezTo>
                  <a:pt x="20687" y="40389"/>
                  <a:pt x="20617" y="39712"/>
                  <a:pt x="20594" y="39035"/>
                </a:cubicBezTo>
                <a:close/>
                <a:moveTo>
                  <a:pt x="19940" y="41650"/>
                </a:moveTo>
                <a:cubicBezTo>
                  <a:pt x="20150" y="41744"/>
                  <a:pt x="20337" y="41837"/>
                  <a:pt x="20547" y="41954"/>
                </a:cubicBezTo>
                <a:lnTo>
                  <a:pt x="20547" y="42000"/>
                </a:lnTo>
                <a:cubicBezTo>
                  <a:pt x="20337" y="41884"/>
                  <a:pt x="20127" y="41790"/>
                  <a:pt x="19940" y="41674"/>
                </a:cubicBezTo>
                <a:lnTo>
                  <a:pt x="19940" y="41650"/>
                </a:lnTo>
                <a:close/>
                <a:moveTo>
                  <a:pt x="21924" y="41884"/>
                </a:moveTo>
                <a:lnTo>
                  <a:pt x="21924" y="41884"/>
                </a:lnTo>
                <a:cubicBezTo>
                  <a:pt x="21994" y="41977"/>
                  <a:pt x="22064" y="42094"/>
                  <a:pt x="22135" y="42187"/>
                </a:cubicBezTo>
                <a:lnTo>
                  <a:pt x="22041" y="42140"/>
                </a:lnTo>
                <a:cubicBezTo>
                  <a:pt x="22018" y="42070"/>
                  <a:pt x="21971" y="41977"/>
                  <a:pt x="21924" y="41884"/>
                </a:cubicBezTo>
                <a:close/>
                <a:moveTo>
                  <a:pt x="18562" y="41323"/>
                </a:moveTo>
                <a:lnTo>
                  <a:pt x="18562" y="41323"/>
                </a:lnTo>
                <a:cubicBezTo>
                  <a:pt x="18912" y="41557"/>
                  <a:pt x="19286" y="41767"/>
                  <a:pt x="19660" y="41954"/>
                </a:cubicBezTo>
                <a:cubicBezTo>
                  <a:pt x="19683" y="42047"/>
                  <a:pt x="19706" y="42117"/>
                  <a:pt x="19753" y="42211"/>
                </a:cubicBezTo>
                <a:cubicBezTo>
                  <a:pt x="19333" y="41930"/>
                  <a:pt x="18936" y="41650"/>
                  <a:pt x="18562" y="41323"/>
                </a:cubicBezTo>
                <a:close/>
                <a:moveTo>
                  <a:pt x="21551" y="42374"/>
                </a:moveTo>
                <a:lnTo>
                  <a:pt x="21784" y="42444"/>
                </a:lnTo>
                <a:cubicBezTo>
                  <a:pt x="21784" y="42491"/>
                  <a:pt x="21808" y="42514"/>
                  <a:pt x="21831" y="42561"/>
                </a:cubicBezTo>
                <a:lnTo>
                  <a:pt x="21644" y="42467"/>
                </a:lnTo>
                <a:lnTo>
                  <a:pt x="21551" y="42374"/>
                </a:lnTo>
                <a:close/>
                <a:moveTo>
                  <a:pt x="14336" y="36373"/>
                </a:moveTo>
                <a:lnTo>
                  <a:pt x="14336" y="36373"/>
                </a:lnTo>
                <a:cubicBezTo>
                  <a:pt x="14616" y="37074"/>
                  <a:pt x="14967" y="37728"/>
                  <a:pt x="15434" y="38311"/>
                </a:cubicBezTo>
                <a:lnTo>
                  <a:pt x="15457" y="38335"/>
                </a:lnTo>
                <a:cubicBezTo>
                  <a:pt x="16087" y="39549"/>
                  <a:pt x="16975" y="40623"/>
                  <a:pt x="18049" y="41487"/>
                </a:cubicBezTo>
                <a:cubicBezTo>
                  <a:pt x="18516" y="41930"/>
                  <a:pt x="18983" y="42351"/>
                  <a:pt x="19473" y="42771"/>
                </a:cubicBezTo>
                <a:cubicBezTo>
                  <a:pt x="17885" y="41884"/>
                  <a:pt x="16368" y="40856"/>
                  <a:pt x="15364" y="39339"/>
                </a:cubicBezTo>
                <a:cubicBezTo>
                  <a:pt x="14803" y="38451"/>
                  <a:pt x="14430" y="37447"/>
                  <a:pt x="14336" y="36373"/>
                </a:cubicBezTo>
                <a:close/>
                <a:moveTo>
                  <a:pt x="20173" y="42211"/>
                </a:moveTo>
                <a:lnTo>
                  <a:pt x="20173" y="42211"/>
                </a:lnTo>
                <a:cubicBezTo>
                  <a:pt x="20337" y="42304"/>
                  <a:pt x="20500" y="42374"/>
                  <a:pt x="20664" y="42444"/>
                </a:cubicBezTo>
                <a:cubicBezTo>
                  <a:pt x="20687" y="42561"/>
                  <a:pt x="20710" y="42677"/>
                  <a:pt x="20734" y="42771"/>
                </a:cubicBezTo>
                <a:cubicBezTo>
                  <a:pt x="20594" y="42724"/>
                  <a:pt x="20453" y="42654"/>
                  <a:pt x="20313" y="42561"/>
                </a:cubicBezTo>
                <a:lnTo>
                  <a:pt x="20313" y="42537"/>
                </a:lnTo>
                <a:cubicBezTo>
                  <a:pt x="20267" y="42444"/>
                  <a:pt x="20220" y="42327"/>
                  <a:pt x="20173" y="42211"/>
                </a:cubicBezTo>
                <a:close/>
                <a:moveTo>
                  <a:pt x="22298" y="42654"/>
                </a:moveTo>
                <a:lnTo>
                  <a:pt x="22555" y="42771"/>
                </a:lnTo>
                <a:lnTo>
                  <a:pt x="22625" y="42888"/>
                </a:lnTo>
                <a:cubicBezTo>
                  <a:pt x="22531" y="42841"/>
                  <a:pt x="22438" y="42794"/>
                  <a:pt x="22345" y="42771"/>
                </a:cubicBezTo>
                <a:lnTo>
                  <a:pt x="22298" y="42654"/>
                </a:lnTo>
                <a:close/>
                <a:moveTo>
                  <a:pt x="21084" y="42654"/>
                </a:moveTo>
                <a:lnTo>
                  <a:pt x="21434" y="42794"/>
                </a:lnTo>
                <a:cubicBezTo>
                  <a:pt x="21551" y="42981"/>
                  <a:pt x="21691" y="43144"/>
                  <a:pt x="21831" y="43308"/>
                </a:cubicBezTo>
                <a:cubicBezTo>
                  <a:pt x="21597" y="43215"/>
                  <a:pt x="21387" y="43121"/>
                  <a:pt x="21177" y="43004"/>
                </a:cubicBezTo>
                <a:cubicBezTo>
                  <a:pt x="21154" y="42911"/>
                  <a:pt x="21107" y="42794"/>
                  <a:pt x="21084" y="42677"/>
                </a:cubicBezTo>
                <a:lnTo>
                  <a:pt x="21084" y="42654"/>
                </a:lnTo>
                <a:close/>
                <a:moveTo>
                  <a:pt x="21294" y="43495"/>
                </a:moveTo>
                <a:lnTo>
                  <a:pt x="21294" y="43495"/>
                </a:lnTo>
                <a:cubicBezTo>
                  <a:pt x="21668" y="43681"/>
                  <a:pt x="22041" y="43845"/>
                  <a:pt x="22438" y="43985"/>
                </a:cubicBezTo>
                <a:cubicBezTo>
                  <a:pt x="22452" y="43992"/>
                  <a:pt x="22467" y="43995"/>
                  <a:pt x="22483" y="43995"/>
                </a:cubicBezTo>
                <a:cubicBezTo>
                  <a:pt x="22522" y="43995"/>
                  <a:pt x="22562" y="43978"/>
                  <a:pt x="22578" y="43962"/>
                </a:cubicBezTo>
                <a:cubicBezTo>
                  <a:pt x="22625" y="44032"/>
                  <a:pt x="22648" y="44078"/>
                  <a:pt x="22695" y="44125"/>
                </a:cubicBezTo>
                <a:cubicBezTo>
                  <a:pt x="22321" y="44078"/>
                  <a:pt x="21971" y="43985"/>
                  <a:pt x="21621" y="43892"/>
                </a:cubicBezTo>
                <a:cubicBezTo>
                  <a:pt x="21597" y="43868"/>
                  <a:pt x="21597" y="43845"/>
                  <a:pt x="21551" y="43822"/>
                </a:cubicBezTo>
                <a:lnTo>
                  <a:pt x="21341" y="43681"/>
                </a:lnTo>
                <a:lnTo>
                  <a:pt x="21294" y="43495"/>
                </a:lnTo>
                <a:close/>
                <a:moveTo>
                  <a:pt x="20775" y="1"/>
                </a:moveTo>
                <a:cubicBezTo>
                  <a:pt x="19464" y="1"/>
                  <a:pt x="18155" y="128"/>
                  <a:pt x="16858" y="417"/>
                </a:cubicBezTo>
                <a:cubicBezTo>
                  <a:pt x="14033" y="1094"/>
                  <a:pt x="11394" y="2472"/>
                  <a:pt x="9246" y="4457"/>
                </a:cubicBezTo>
                <a:cubicBezTo>
                  <a:pt x="8849" y="4643"/>
                  <a:pt x="8453" y="4853"/>
                  <a:pt x="8079" y="5064"/>
                </a:cubicBezTo>
                <a:cubicBezTo>
                  <a:pt x="5044" y="6768"/>
                  <a:pt x="2312" y="9266"/>
                  <a:pt x="981" y="12535"/>
                </a:cubicBezTo>
                <a:cubicBezTo>
                  <a:pt x="117" y="14613"/>
                  <a:pt x="1" y="16948"/>
                  <a:pt x="631" y="19119"/>
                </a:cubicBezTo>
                <a:cubicBezTo>
                  <a:pt x="654" y="19866"/>
                  <a:pt x="724" y="20637"/>
                  <a:pt x="888" y="21384"/>
                </a:cubicBezTo>
                <a:cubicBezTo>
                  <a:pt x="958" y="23205"/>
                  <a:pt x="1471" y="25003"/>
                  <a:pt x="2335" y="26614"/>
                </a:cubicBezTo>
                <a:cubicBezTo>
                  <a:pt x="4040" y="29673"/>
                  <a:pt x="6958" y="31400"/>
                  <a:pt x="10390" y="31774"/>
                </a:cubicBezTo>
                <a:cubicBezTo>
                  <a:pt x="11114" y="31844"/>
                  <a:pt x="11815" y="31867"/>
                  <a:pt x="12515" y="31867"/>
                </a:cubicBezTo>
                <a:lnTo>
                  <a:pt x="12959" y="31984"/>
                </a:lnTo>
                <a:cubicBezTo>
                  <a:pt x="12935" y="32498"/>
                  <a:pt x="12935" y="32965"/>
                  <a:pt x="12959" y="33362"/>
                </a:cubicBezTo>
                <a:cubicBezTo>
                  <a:pt x="13029" y="35183"/>
                  <a:pt x="13496" y="36957"/>
                  <a:pt x="14336" y="38568"/>
                </a:cubicBezTo>
                <a:cubicBezTo>
                  <a:pt x="15737" y="41137"/>
                  <a:pt x="18072" y="43098"/>
                  <a:pt x="20827" y="44032"/>
                </a:cubicBezTo>
                <a:cubicBezTo>
                  <a:pt x="20967" y="44172"/>
                  <a:pt x="21107" y="44312"/>
                  <a:pt x="21247" y="44475"/>
                </a:cubicBezTo>
                <a:cubicBezTo>
                  <a:pt x="21287" y="44515"/>
                  <a:pt x="21332" y="44532"/>
                  <a:pt x="21376" y="44532"/>
                </a:cubicBezTo>
                <a:cubicBezTo>
                  <a:pt x="21486" y="44532"/>
                  <a:pt x="21584" y="44422"/>
                  <a:pt x="21551" y="44289"/>
                </a:cubicBezTo>
                <a:cubicBezTo>
                  <a:pt x="21551" y="44289"/>
                  <a:pt x="21551" y="44265"/>
                  <a:pt x="21527" y="44242"/>
                </a:cubicBezTo>
                <a:lnTo>
                  <a:pt x="21527" y="44242"/>
                </a:lnTo>
                <a:cubicBezTo>
                  <a:pt x="22041" y="44382"/>
                  <a:pt x="22531" y="44475"/>
                  <a:pt x="23045" y="44569"/>
                </a:cubicBezTo>
                <a:cubicBezTo>
                  <a:pt x="23055" y="44570"/>
                  <a:pt x="23066" y="44571"/>
                  <a:pt x="23076" y="44571"/>
                </a:cubicBezTo>
                <a:cubicBezTo>
                  <a:pt x="23208" y="44571"/>
                  <a:pt x="23342" y="44440"/>
                  <a:pt x="23255" y="44289"/>
                </a:cubicBezTo>
                <a:cubicBezTo>
                  <a:pt x="23045" y="43985"/>
                  <a:pt x="22858" y="43658"/>
                  <a:pt x="22672" y="43331"/>
                </a:cubicBezTo>
                <a:lnTo>
                  <a:pt x="22672" y="43331"/>
                </a:lnTo>
                <a:lnTo>
                  <a:pt x="23068" y="43495"/>
                </a:lnTo>
                <a:cubicBezTo>
                  <a:pt x="23084" y="43499"/>
                  <a:pt x="23100" y="43501"/>
                  <a:pt x="23115" y="43501"/>
                </a:cubicBezTo>
                <a:cubicBezTo>
                  <a:pt x="23257" y="43501"/>
                  <a:pt x="23365" y="43318"/>
                  <a:pt x="23302" y="43191"/>
                </a:cubicBezTo>
                <a:cubicBezTo>
                  <a:pt x="23185" y="43004"/>
                  <a:pt x="23068" y="42818"/>
                  <a:pt x="22975" y="42631"/>
                </a:cubicBezTo>
                <a:cubicBezTo>
                  <a:pt x="22975" y="42584"/>
                  <a:pt x="22952" y="42537"/>
                  <a:pt x="22928" y="42514"/>
                </a:cubicBezTo>
                <a:lnTo>
                  <a:pt x="22858" y="42444"/>
                </a:lnTo>
                <a:cubicBezTo>
                  <a:pt x="21294" y="39502"/>
                  <a:pt x="20990" y="36047"/>
                  <a:pt x="22018" y="32871"/>
                </a:cubicBezTo>
                <a:cubicBezTo>
                  <a:pt x="25240" y="32755"/>
                  <a:pt x="28462" y="32334"/>
                  <a:pt x="31637" y="31657"/>
                </a:cubicBezTo>
                <a:cubicBezTo>
                  <a:pt x="34976" y="30910"/>
                  <a:pt x="38291" y="29626"/>
                  <a:pt x="41023" y="27641"/>
                </a:cubicBezTo>
                <a:cubicBezTo>
                  <a:pt x="42868" y="26451"/>
                  <a:pt x="44572" y="24980"/>
                  <a:pt x="45576" y="23088"/>
                </a:cubicBezTo>
                <a:cubicBezTo>
                  <a:pt x="46160" y="21991"/>
                  <a:pt x="46533" y="20777"/>
                  <a:pt x="46650" y="19563"/>
                </a:cubicBezTo>
                <a:cubicBezTo>
                  <a:pt x="47327" y="16878"/>
                  <a:pt x="47117" y="14029"/>
                  <a:pt x="45739" y="11648"/>
                </a:cubicBezTo>
                <a:cubicBezTo>
                  <a:pt x="45156" y="8239"/>
                  <a:pt x="42050" y="6324"/>
                  <a:pt x="39109" y="4947"/>
                </a:cubicBezTo>
                <a:cubicBezTo>
                  <a:pt x="38151" y="4503"/>
                  <a:pt x="37171" y="4083"/>
                  <a:pt x="36167" y="3686"/>
                </a:cubicBezTo>
                <a:lnTo>
                  <a:pt x="36097" y="3663"/>
                </a:lnTo>
                <a:cubicBezTo>
                  <a:pt x="34579" y="2799"/>
                  <a:pt x="32968" y="2145"/>
                  <a:pt x="31310" y="1678"/>
                </a:cubicBezTo>
                <a:cubicBezTo>
                  <a:pt x="29583" y="1141"/>
                  <a:pt x="27808" y="767"/>
                  <a:pt x="26034" y="604"/>
                </a:cubicBezTo>
                <a:cubicBezTo>
                  <a:pt x="24295" y="230"/>
                  <a:pt x="22533" y="1"/>
                  <a:pt x="207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445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322670" y="559486"/>
            <a:ext cx="6809426" cy="39703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Kotlin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slice function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的宣告方式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en-US" altLang="zh-TW" sz="1800" b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Reciver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type :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接收一個有範圍的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List&lt;T&gt; instance</a:t>
            </a: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Return type : return  List&lt;T&gt;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2E1F28-818F-4FE3-BC34-DD4A28D3E6D5}"/>
              </a:ext>
            </a:extLst>
          </p:cNvPr>
          <p:cNvGrpSpPr/>
          <p:nvPr/>
        </p:nvGrpSpPr>
        <p:grpSpPr>
          <a:xfrm>
            <a:off x="1403623" y="892785"/>
            <a:ext cx="5634625" cy="1009624"/>
            <a:chOff x="1928687" y="1283496"/>
            <a:chExt cx="7139822" cy="127932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51A5B36-669C-4312-8AE1-179676C4E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687" y="1283496"/>
              <a:ext cx="7139822" cy="127932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6E23A1-D9E1-475C-B6A4-02941DBD1840}"/>
                </a:ext>
              </a:extLst>
            </p:cNvPr>
            <p:cNvSpPr/>
            <p:nvPr/>
          </p:nvSpPr>
          <p:spPr>
            <a:xfrm>
              <a:off x="3062377" y="1621766"/>
              <a:ext cx="1061049" cy="3310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773012A-F470-46F5-A439-472C08F5C2AC}"/>
                </a:ext>
              </a:extLst>
            </p:cNvPr>
            <p:cNvSpPr/>
            <p:nvPr/>
          </p:nvSpPr>
          <p:spPr>
            <a:xfrm>
              <a:off x="7755147" y="1621766"/>
              <a:ext cx="1147313" cy="405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44AF6DC-6DF5-4CB9-B7FE-8AB609224F5B}"/>
              </a:ext>
            </a:extLst>
          </p:cNvPr>
          <p:cNvGrpSpPr/>
          <p:nvPr/>
        </p:nvGrpSpPr>
        <p:grpSpPr>
          <a:xfrm>
            <a:off x="1458765" y="2615408"/>
            <a:ext cx="6698116" cy="978547"/>
            <a:chOff x="1928687" y="3733349"/>
            <a:chExt cx="8018345" cy="1171423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DA6A1DB-09FF-4668-900C-8FC54BAC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687" y="3733349"/>
              <a:ext cx="7879211" cy="117142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E58332F-F16D-4A00-9866-26F525B1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2663" y="3995165"/>
              <a:ext cx="314369" cy="32389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3C8A27CE-7BE5-4108-A8E9-94BD9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2190" y="4437981"/>
              <a:ext cx="295316" cy="285790"/>
            </a:xfrm>
            <a:prstGeom prst="rect">
              <a:avLst/>
            </a:prstGeom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06A522A2-9E87-478F-965A-3FBD2F0FD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765" y="3629425"/>
            <a:ext cx="4149555" cy="84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6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>
            <a:spLocks noGrp="1"/>
          </p:cNvSpPr>
          <p:nvPr>
            <p:ph type="title"/>
          </p:nvPr>
        </p:nvSpPr>
        <p:spPr>
          <a:xfrm>
            <a:off x="863652" y="2885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Functions And Properties</a:t>
            </a:r>
            <a:endParaRPr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63652" y="267442"/>
            <a:ext cx="453403" cy="544115"/>
            <a:chOff x="2279900" y="1356008"/>
            <a:chExt cx="355973" cy="427192"/>
          </a:xfrm>
        </p:grpSpPr>
        <p:sp>
          <p:nvSpPr>
            <p:cNvPr id="1241" name="Google Shape;1241;p45"/>
            <p:cNvSpPr/>
            <p:nvPr/>
          </p:nvSpPr>
          <p:spPr>
            <a:xfrm>
              <a:off x="2279900" y="1566300"/>
              <a:ext cx="240900" cy="216900"/>
            </a:xfrm>
            <a:prstGeom prst="ellipse">
              <a:avLst/>
            </a:prstGeom>
            <a:gradFill>
              <a:gsLst>
                <a:gs pos="0">
                  <a:srgbClr val="C8C8C8">
                    <a:alpha val="30980"/>
                  </a:srgbClr>
                </a:gs>
                <a:gs pos="60000">
                  <a:srgbClr val="C3BAA2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5"/>
            <p:cNvGrpSpPr/>
            <p:nvPr/>
          </p:nvGrpSpPr>
          <p:grpSpPr>
            <a:xfrm>
              <a:off x="2395070" y="1356008"/>
              <a:ext cx="240802" cy="326586"/>
              <a:chOff x="1847775" y="238125"/>
              <a:chExt cx="3637500" cy="4933325"/>
            </a:xfrm>
          </p:grpSpPr>
          <p:sp>
            <p:nvSpPr>
              <p:cNvPr id="1243" name="Google Shape;1243;p45"/>
              <p:cNvSpPr/>
              <p:nvPr/>
            </p:nvSpPr>
            <p:spPr>
              <a:xfrm>
                <a:off x="1847775" y="3431350"/>
                <a:ext cx="1268050" cy="1740100"/>
              </a:xfrm>
              <a:custGeom>
                <a:avLst/>
                <a:gdLst/>
                <a:ahLst/>
                <a:cxnLst/>
                <a:rect l="l" t="t" r="r" b="b"/>
                <a:pathLst>
                  <a:path w="50722" h="69604" extrusionOk="0">
                    <a:moveTo>
                      <a:pt x="34802" y="0"/>
                    </a:moveTo>
                    <a:lnTo>
                      <a:pt x="0" y="69603"/>
                    </a:lnTo>
                    <a:lnTo>
                      <a:pt x="0" y="69603"/>
                    </a:lnTo>
                    <a:lnTo>
                      <a:pt x="50721" y="12218"/>
                    </a:lnTo>
                    <a:lnTo>
                      <a:pt x="3480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866275" y="774950"/>
                <a:ext cx="3535700" cy="3387625"/>
              </a:xfrm>
              <a:custGeom>
                <a:avLst/>
                <a:gdLst/>
                <a:ahLst/>
                <a:cxnLst/>
                <a:rect l="l" t="t" r="r" b="b"/>
                <a:pathLst>
                  <a:path w="141428" h="135505" extrusionOk="0">
                    <a:moveTo>
                      <a:pt x="70714" y="0"/>
                    </a:moveTo>
                    <a:cubicBezTo>
                      <a:pt x="31840" y="0"/>
                      <a:pt x="0" y="29989"/>
                      <a:pt x="0" y="67752"/>
                    </a:cubicBezTo>
                    <a:cubicBezTo>
                      <a:pt x="0" y="105146"/>
                      <a:pt x="31840" y="135504"/>
                      <a:pt x="70714" y="135504"/>
                    </a:cubicBezTo>
                    <a:cubicBezTo>
                      <a:pt x="109958" y="135504"/>
                      <a:pt x="141428" y="105146"/>
                      <a:pt x="141428" y="67752"/>
                    </a:cubicBezTo>
                    <a:cubicBezTo>
                      <a:pt x="141428" y="29989"/>
                      <a:pt x="109958" y="0"/>
                      <a:pt x="70714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57150" dist="19050" dir="5400000" algn="bl" rotWithShape="0">
                  <a:srgbClr val="1155CC">
                    <a:alpha val="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2690025" y="238125"/>
                <a:ext cx="2795250" cy="2674925"/>
              </a:xfrm>
              <a:custGeom>
                <a:avLst/>
                <a:gdLst/>
                <a:ahLst/>
                <a:cxnLst/>
                <a:rect l="l" t="t" r="r" b="b"/>
                <a:pathLst>
                  <a:path w="111810" h="106997" extrusionOk="0">
                    <a:moveTo>
                      <a:pt x="55905" y="0"/>
                    </a:moveTo>
                    <a:cubicBezTo>
                      <a:pt x="25176" y="0"/>
                      <a:pt x="1" y="24065"/>
                      <a:pt x="1" y="53683"/>
                    </a:cubicBezTo>
                    <a:cubicBezTo>
                      <a:pt x="1" y="83302"/>
                      <a:pt x="25176" y="106996"/>
                      <a:pt x="55905" y="106996"/>
                    </a:cubicBezTo>
                    <a:cubicBezTo>
                      <a:pt x="86634" y="106996"/>
                      <a:pt x="111810" y="83302"/>
                      <a:pt x="111810" y="53683"/>
                    </a:cubicBezTo>
                    <a:cubicBezTo>
                      <a:pt x="111810" y="24065"/>
                      <a:pt x="86634" y="0"/>
                      <a:pt x="55905" y="0"/>
                    </a:cubicBezTo>
                    <a:close/>
                  </a:path>
                </a:pathLst>
              </a:custGeom>
              <a:solidFill>
                <a:srgbClr val="BDE9FF"/>
              </a:solidFill>
              <a:ln>
                <a:noFill/>
              </a:ln>
              <a:effectLst>
                <a:outerShdw blurRad="28575" dist="9525" dir="6480000" algn="bl" rotWithShape="0">
                  <a:srgbClr val="3C78D8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FE8C-B2FE-45F5-A00F-B4586860F1DA}"/>
              </a:ext>
            </a:extLst>
          </p:cNvPr>
          <p:cNvSpPr txBox="1"/>
          <p:nvPr/>
        </p:nvSpPr>
        <p:spPr>
          <a:xfrm>
            <a:off x="1672561" y="1185468"/>
            <a:ext cx="614551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Can’t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Declare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Non-extension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Property</a:t>
            </a:r>
          </a:p>
        </p:txBody>
      </p:sp>
      <p:pic>
        <p:nvPicPr>
          <p:cNvPr id="22" name="內容版面配置區 3">
            <a:extLst>
              <a:ext uri="{FF2B5EF4-FFF2-40B4-BE49-F238E27FC236}">
                <a16:creationId xmlns:a16="http://schemas.microsoft.com/office/drawing/2014/main" id="{ED933298-84FB-4AD6-BE8D-B3912F2D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10" y="1650751"/>
            <a:ext cx="6350617" cy="75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5A05361-965F-429E-A75B-CD4A2815F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871" y="2448714"/>
            <a:ext cx="6478893" cy="7531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61FCDD-00AD-41CA-A676-21B163E00772}"/>
              </a:ext>
            </a:extLst>
          </p:cNvPr>
          <p:cNvSpPr txBox="1"/>
          <p:nvPr/>
        </p:nvSpPr>
        <p:spPr>
          <a:xfrm>
            <a:off x="1570010" y="3467286"/>
            <a:ext cx="6177215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TODO() return Nothing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，而且宣告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generic non-extension property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是無意義的，所以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compiler </a:t>
            </a:r>
            <a:r>
              <a:rPr lang="zh-TW" altLang="en-US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會產生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609751799"/>
      </p:ext>
    </p:extLst>
  </p:cSld>
  <p:clrMapOvr>
    <a:masterClrMapping/>
  </p:clrMapOvr>
</p:sld>
</file>

<file path=ppt/theme/theme1.xml><?xml version="1.0" encoding="utf-8"?>
<a:theme xmlns:a="http://schemas.openxmlformats.org/drawingml/2006/main" name="Distance Learning by Slidesgo">
  <a:themeElements>
    <a:clrScheme name="Simple Light">
      <a:dk1>
        <a:srgbClr val="040404"/>
      </a:dk1>
      <a:lt1>
        <a:srgbClr val="FFFFFF"/>
      </a:lt1>
      <a:dk2>
        <a:srgbClr val="FFE49E"/>
      </a:dk2>
      <a:lt2>
        <a:srgbClr val="D1EAF7"/>
      </a:lt2>
      <a:accent1>
        <a:srgbClr val="1552BD"/>
      </a:accent1>
      <a:accent2>
        <a:srgbClr val="FEDFE3"/>
      </a:accent2>
      <a:accent3>
        <a:srgbClr val="E93F62"/>
      </a:accent3>
      <a:accent4>
        <a:srgbClr val="FFE49E"/>
      </a:accent4>
      <a:accent5>
        <a:srgbClr val="D1EAF7"/>
      </a:accent5>
      <a:accent6>
        <a:srgbClr val="1552BD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4565</Words>
  <Application>Microsoft Office PowerPoint</Application>
  <PresentationFormat>如螢幕大小 (16:9)</PresentationFormat>
  <Paragraphs>600</Paragraphs>
  <Slides>133</Slides>
  <Notes>123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133</vt:i4>
      </vt:variant>
    </vt:vector>
  </HeadingPairs>
  <TitlesOfParts>
    <vt:vector size="151" baseType="lpstr">
      <vt:lpstr>Chelsea Market</vt:lpstr>
      <vt:lpstr>Fira Sans Extra Condensed Medium</vt:lpstr>
      <vt:lpstr>Adobe 繁黑體 Std B</vt:lpstr>
      <vt:lpstr>Signika Negative Light</vt:lpstr>
      <vt:lpstr>Paytone One</vt:lpstr>
      <vt:lpstr>Archivo</vt:lpstr>
      <vt:lpstr>Adobe Gothic Std B</vt:lpstr>
      <vt:lpstr>Consolas</vt:lpstr>
      <vt:lpstr>新細明體</vt:lpstr>
      <vt:lpstr>Roboto Condensed Light</vt:lpstr>
      <vt:lpstr>Signika Negative SemiBold</vt:lpstr>
      <vt:lpstr>Raleway SemiBold</vt:lpstr>
      <vt:lpstr>Londrina Solid</vt:lpstr>
      <vt:lpstr>Arial</vt:lpstr>
      <vt:lpstr>Amatic SC</vt:lpstr>
      <vt:lpstr>Nunito Light</vt:lpstr>
      <vt:lpstr>微軟正黑體</vt:lpstr>
      <vt:lpstr>Distance Learning by Slidesgo</vt:lpstr>
      <vt:lpstr>KOTLIN</vt:lpstr>
      <vt:lpstr>TABLE OF CONTENTS</vt:lpstr>
      <vt:lpstr>TABLE OF CONTENTS</vt:lpstr>
      <vt:lpstr>Functions in Kotlin</vt:lpstr>
      <vt:lpstr>01. Contents</vt:lpstr>
      <vt:lpstr>Function</vt:lpstr>
      <vt:lpstr>建立函式 – (1)</vt:lpstr>
      <vt:lpstr>建立函式 – (2)</vt:lpstr>
      <vt:lpstr>函式可以簡化</vt:lpstr>
      <vt:lpstr>可見性 private or public</vt:lpstr>
      <vt:lpstr>函式參數預設值</vt:lpstr>
      <vt:lpstr>具名函式參數</vt:lpstr>
      <vt:lpstr>02</vt:lpstr>
      <vt:lpstr>02. Contents</vt:lpstr>
      <vt:lpstr>Class</vt:lpstr>
      <vt:lpstr>初始化區塊 init</vt:lpstr>
      <vt:lpstr>無 constructor 的 class</vt:lpstr>
      <vt:lpstr>可見性</vt:lpstr>
      <vt:lpstr>getter</vt:lpstr>
      <vt:lpstr>setter</vt:lpstr>
      <vt:lpstr>Abstract class</vt:lpstr>
      <vt:lpstr>Example</vt:lpstr>
      <vt:lpstr>Example</vt:lpstr>
      <vt:lpstr>Example</vt:lpstr>
      <vt:lpstr>Objects</vt:lpstr>
      <vt:lpstr>03. Contents</vt:lpstr>
      <vt:lpstr>Object Declaration - ( 1 )</vt:lpstr>
      <vt:lpstr>Object Declaration - ( 2 )</vt:lpstr>
      <vt:lpstr>Object Declaration - ( 3 )</vt:lpstr>
      <vt:lpstr>Object Expression – ( 1 )</vt:lpstr>
      <vt:lpstr>Object Expression – ( 2 )</vt:lpstr>
      <vt:lpstr>Companion Object</vt:lpstr>
      <vt:lpstr>04</vt:lpstr>
      <vt:lpstr>04. Contents</vt:lpstr>
      <vt:lpstr>Interface</vt:lpstr>
      <vt:lpstr>宣告實作 interface 的 class – ( 1 )</vt:lpstr>
      <vt:lpstr>宣告實作 interface 的 class – ( 2 )</vt:lpstr>
      <vt:lpstr>Example</vt:lpstr>
      <vt:lpstr>Example</vt:lpstr>
      <vt:lpstr>Example</vt:lpstr>
      <vt:lpstr>Example</vt:lpstr>
      <vt:lpstr>Programming With Lambdas</vt:lpstr>
      <vt:lpstr>05. Contents</vt:lpstr>
      <vt:lpstr>Lambdas基本架構</vt:lpstr>
      <vt:lpstr>Lambdas 的使用 </vt:lpstr>
      <vt:lpstr>Lambdas的使用：沒有傳入參數 </vt:lpstr>
      <vt:lpstr>Lambdas 的使用：  Pass a lambda to a function </vt:lpstr>
      <vt:lpstr>Lambdas 的使用：  Pass a lambda to a function </vt:lpstr>
      <vt:lpstr>Accessing variables in scope</vt:lpstr>
      <vt:lpstr>Using Java Functional Interface</vt:lpstr>
      <vt:lpstr>With的使用</vt:lpstr>
      <vt:lpstr>Apply 的使用</vt:lpstr>
      <vt:lpstr>06</vt:lpstr>
      <vt:lpstr>06. Contents</vt:lpstr>
      <vt:lpstr>Nullability</vt:lpstr>
      <vt:lpstr>Nullability</vt:lpstr>
      <vt:lpstr>什麼是 Nullability ?</vt:lpstr>
      <vt:lpstr>如何使用?</vt:lpstr>
      <vt:lpstr>Safe call operator “?.”  </vt:lpstr>
      <vt:lpstr>Elvis operator “?:” </vt:lpstr>
      <vt:lpstr>Safe casts “as?”</vt:lpstr>
      <vt:lpstr>Java和Kotlin的nullability </vt:lpstr>
      <vt:lpstr>Example</vt:lpstr>
      <vt:lpstr>Collections and Arrays</vt:lpstr>
      <vt:lpstr>Collections and Arrays</vt:lpstr>
      <vt:lpstr>Read-only and mutable collections </vt:lpstr>
      <vt:lpstr>Example</vt:lpstr>
      <vt:lpstr>Note</vt:lpstr>
      <vt:lpstr>Kotlin collections and Java </vt:lpstr>
      <vt:lpstr>Example</vt:lpstr>
      <vt:lpstr>Arrays的建立</vt:lpstr>
      <vt:lpstr>Note</vt:lpstr>
      <vt:lpstr>Example</vt:lpstr>
      <vt:lpstr>Higher-order Functions</vt:lpstr>
      <vt:lpstr>07. Contents</vt:lpstr>
      <vt:lpstr>What is Higher-order Functions?</vt:lpstr>
      <vt:lpstr>Higher-order Functions Example</vt:lpstr>
      <vt:lpstr>Higher-order Functions Example</vt:lpstr>
      <vt:lpstr>08</vt:lpstr>
      <vt:lpstr>08. Contents</vt:lpstr>
      <vt:lpstr>What is Functional Programming?</vt:lpstr>
      <vt:lpstr>Inline Function</vt:lpstr>
      <vt:lpstr>Inline Function</vt:lpstr>
      <vt:lpstr>Inline Function</vt:lpstr>
      <vt:lpstr>Noinline Function</vt:lpstr>
      <vt:lpstr>Crossinline Fucntion</vt:lpstr>
      <vt:lpstr>Conclude</vt:lpstr>
      <vt:lpstr>Generic</vt:lpstr>
      <vt:lpstr>09. Contents</vt:lpstr>
      <vt:lpstr>概述generics</vt:lpstr>
      <vt:lpstr>概述generics</vt:lpstr>
      <vt:lpstr>PowerPoint 簡報</vt:lpstr>
      <vt:lpstr>Generic type parameters</vt:lpstr>
      <vt:lpstr>Generic type parameters</vt:lpstr>
      <vt:lpstr>Generic type parameters</vt:lpstr>
      <vt:lpstr>Compare With Java</vt:lpstr>
      <vt:lpstr>Generic Functions And Properties</vt:lpstr>
      <vt:lpstr>PowerPoint 簡報</vt:lpstr>
      <vt:lpstr>Generic Functions And Properties</vt:lpstr>
      <vt:lpstr>Declaring Generic Classes</vt:lpstr>
      <vt:lpstr>List Interface</vt:lpstr>
      <vt:lpstr>Arraylist&lt;T&gt; implement List&lt;T&gt; </vt:lpstr>
      <vt:lpstr>Type Parameter Constraints</vt:lpstr>
      <vt:lpstr>Example 1</vt:lpstr>
      <vt:lpstr>Example 2</vt:lpstr>
      <vt:lpstr>Multiple Constraints On A Type Parameter</vt:lpstr>
      <vt:lpstr>Making Type Parameters Non-null</vt:lpstr>
      <vt:lpstr>Nullable Types And Non-null Types </vt:lpstr>
      <vt:lpstr>允許 Nullable For Its Type Parameters的寫法</vt:lpstr>
      <vt:lpstr>只限 Non-null Type For Type Parameter的寫法</vt:lpstr>
      <vt:lpstr>Generics At Runtime: Erased And Reified Type Parameters </vt:lpstr>
      <vt:lpstr>Generics On JVM at runtime</vt:lpstr>
      <vt:lpstr>Generics On JVM at runtime</vt:lpstr>
      <vt:lpstr>Example For Kotlin At Runtime</vt:lpstr>
      <vt:lpstr>Benefit For Erasing Generic Type Information</vt:lpstr>
      <vt:lpstr>Generics Type Checks And Casts</vt:lpstr>
      <vt:lpstr>Generics Type Checks And Casts(轉換)</vt:lpstr>
      <vt:lpstr>Checking Example</vt:lpstr>
      <vt:lpstr>Casting Example-without operator “as”</vt:lpstr>
      <vt:lpstr>Casting Example</vt:lpstr>
      <vt:lpstr>Declaring functions with reified type parameters</vt:lpstr>
      <vt:lpstr>Declaring functions with reified type parameters</vt:lpstr>
      <vt:lpstr>Overview: Inline Function</vt:lpstr>
      <vt:lpstr>Solution</vt:lpstr>
      <vt:lpstr>Replacing Class References With Reified Type Parameters</vt:lpstr>
      <vt:lpstr>Replacing Class References  With Reified Type Parameters</vt:lpstr>
      <vt:lpstr>分析</vt:lpstr>
      <vt:lpstr>Rewrite  With reified type parameter</vt:lpstr>
      <vt:lpstr>Restrictions On Reified Type Parameters</vt:lpstr>
      <vt:lpstr>&lt; Restrictions On Reified Type Parameters &gt; /*when can use reified type parameter*/</vt:lpstr>
      <vt:lpstr>&lt; Restrictions On Reified Type Parameters &gt; /*can’t do the following*/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LEARNING</dc:title>
  <cp:lastModifiedBy>康智絜</cp:lastModifiedBy>
  <cp:revision>67</cp:revision>
  <dcterms:modified xsi:type="dcterms:W3CDTF">2020-06-29T13:09:25Z</dcterms:modified>
</cp:coreProperties>
</file>